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10080625" cy="56705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1" d="100"/>
          <a:sy n="101" d="100"/>
        </p:scale>
        <p:origin x="-624" y="-77"/>
      </p:cViewPr>
      <p:guideLst>
        <p:guide orient="horz" pos="1786"/>
        <p:guide pos="3175"/>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533520" y="71856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42"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Click to edit the notes format</a:t>
            </a:r>
          </a:p>
        </p:txBody>
      </p:sp>
      <p:sp>
        <p:nvSpPr>
          <p:cNvPr id="43" name="PlaceHolder 3"/>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44" name="PlaceHolder 4"/>
          <p:cNvSpPr>
            <a:spLocks noGrp="1"/>
          </p:cNvSpPr>
          <p:nvPr>
            <p:ph type="sldNum"/>
          </p:nvPr>
        </p:nvSpPr>
        <p:spPr>
          <a:xfrm>
            <a:off x="4399200" y="9555480"/>
            <a:ext cx="3372840" cy="502560"/>
          </a:xfrm>
          <a:prstGeom prst="rect">
            <a:avLst/>
          </a:prstGeom>
        </p:spPr>
        <p:txBody>
          <a:bodyPr lIns="0" tIns="0" rIns="0" bIns="0" anchor="b">
            <a:noAutofit/>
          </a:bodyPr>
          <a:lstStyle/>
          <a:p>
            <a:pPr algn="r"/>
            <a:fld id="{F3B374B2-86FF-4AC7-8F86-24D5BDB96F51}" type="slidenum">
              <a:rPr lang="en-US" sz="1400" b="0" strike="noStrike" spc="-1">
                <a:latin typeface="Times New Roman"/>
              </a:rPr>
              <a:pPr algn="r"/>
              <a:t>‹#›</a:t>
            </a:fld>
            <a:endParaRPr lang="en-US" sz="1400" b="0" strike="noStrike" spc="-1">
              <a:latin typeface="Times New Roman"/>
            </a:endParaRPr>
          </a:p>
        </p:txBody>
      </p:sp>
      <p:sp>
        <p:nvSpPr>
          <p:cNvPr id="45" name="TextShape 5"/>
          <p:cNvSpPr txBox="1"/>
          <p:nvPr/>
        </p:nvSpPr>
        <p:spPr>
          <a:xfrm>
            <a:off x="493560" y="0"/>
            <a:ext cx="6593040" cy="718560"/>
          </a:xfrm>
          <a:prstGeom prst="rect">
            <a:avLst/>
          </a:prstGeom>
          <a:noFill/>
          <a:ln w="0">
            <a:noFill/>
          </a:ln>
        </p:spPr>
        <p:txBody>
          <a:bodyPr lIns="0" tIns="0" rIns="0" bIns="0">
            <a:noAutofit/>
          </a:bodyPr>
          <a:lstStyle/>
          <a:p>
            <a:r>
              <a:rPr lang="en-US" sz="1200" b="0" strike="noStrike" spc="-1">
                <a:latin typeface="Times New Roman"/>
              </a:rPr>
              <a:t>&lt;header&gt;</a:t>
            </a:r>
            <a:r>
              <a:rPr lang="en-GB" sz="3200" b="0" strike="noStrike" spc="-1">
                <a:solidFill>
                  <a:srgbClr val="000000"/>
                </a:solidFill>
                <a:latin typeface="ITC Souvenir Demi"/>
                <a:ea typeface="Seravek"/>
              </a:rPr>
              <a:t>What is the Seal of God?</a:t>
            </a:r>
            <a:endParaRPr lang="en-US" sz="3200" b="0" strike="noStrike" spc="-1">
              <a:latin typeface="Times New Roman"/>
            </a:endParaRPr>
          </a:p>
        </p:txBody>
      </p:sp>
      <p:sp>
        <p:nvSpPr>
          <p:cNvPr id="46" name="TextShape 6"/>
          <p:cNvSpPr txBox="1"/>
          <p:nvPr/>
        </p:nvSpPr>
        <p:spPr>
          <a:xfrm>
            <a:off x="6851880" y="-5760"/>
            <a:ext cx="2257920" cy="1028160"/>
          </a:xfrm>
          <a:prstGeom prst="rect">
            <a:avLst/>
          </a:prstGeom>
          <a:noFill/>
          <a:ln w="0">
            <a:noFill/>
          </a:ln>
        </p:spPr>
        <p:txBody>
          <a:bodyPr lIns="90000" tIns="45000" rIns="90000" bIns="45000">
            <a:noAutofit/>
          </a:bodyPr>
          <a:lstStyle/>
          <a:p>
            <a:fld id="{4AF3EB42-EA37-4E12-B78A-68F2D3486A8C}" type="slidenum">
              <a:rPr lang="en-US" sz="3200" b="0" strike="noStrike" spc="-1">
                <a:latin typeface="ITC Souvenir Demi"/>
              </a:rPr>
              <a:pPr/>
              <a:t>‹#›</a:t>
            </a:fld>
            <a:endParaRPr lang="en-US" sz="3200" b="0" strike="noStrike" spc="-1">
              <a:latin typeface="Arial"/>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PlaceHolder 1"/>
          <p:cNvSpPr>
            <a:spLocks noGrp="1" noRot="1" noChangeAspect="1"/>
          </p:cNvSpPr>
          <p:nvPr>
            <p:ph type="sldImg"/>
          </p:nvPr>
        </p:nvSpPr>
        <p:spPr>
          <a:xfrm>
            <a:off x="533400" y="719138"/>
            <a:ext cx="6704013" cy="3770312"/>
          </a:xfrm>
          <a:prstGeom prst="rect">
            <a:avLst/>
          </a:prstGeom>
        </p:spPr>
      </p:sp>
      <p:sp>
        <p:nvSpPr>
          <p:cNvPr id="164" name="PlaceHolder 2"/>
          <p:cNvSpPr>
            <a:spLocks noGrp="1"/>
          </p:cNvSpPr>
          <p:nvPr>
            <p:ph type="body"/>
          </p:nvPr>
        </p:nvSpPr>
        <p:spPr>
          <a:xfrm>
            <a:off x="457200" y="4800600"/>
            <a:ext cx="6858000" cy="5257800"/>
          </a:xfrm>
          <a:prstGeom prst="rect">
            <a:avLst/>
          </a:prstGeom>
        </p:spPr>
        <p:txBody>
          <a:bodyPr lIns="0" tIns="0" rIns="0" bIns="0">
            <a:noAutofit/>
          </a:bodyPr>
          <a:lstStyle/>
          <a:p>
            <a:r>
              <a:rPr lang="en-GB" sz="2000" b="0" strike="noStrike" spc="-1">
                <a:solidFill>
                  <a:srgbClr val="000000"/>
                </a:solidFill>
                <a:latin typeface="Seravek"/>
                <a:ea typeface="Seravek"/>
              </a:rPr>
              <a:t>   </a:t>
            </a:r>
            <a:r>
              <a:rPr lang="en-GB" sz="2800" b="0" strike="noStrike" spc="-1">
                <a:solidFill>
                  <a:srgbClr val="000000"/>
                </a:solidFill>
                <a:latin typeface="Seravek"/>
                <a:ea typeface="Seravek"/>
              </a:rPr>
              <a:t> Welcome to our Bible study on the Seal of God! This sealing is mentioned in Revelation 7:1-3.</a:t>
            </a:r>
            <a:endParaRPr lang="en-US" sz="2800" b="0" strike="noStrike" spc="-1">
              <a:latin typeface="Raleway"/>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noRot="1" noChangeAspect="1"/>
          </p:cNvSpPr>
          <p:nvPr>
            <p:ph type="sldImg"/>
          </p:nvPr>
        </p:nvSpPr>
        <p:spPr>
          <a:xfrm>
            <a:off x="533520" y="718560"/>
            <a:ext cx="6704640" cy="3771360"/>
          </a:xfrm>
          <a:prstGeom prst="rect">
            <a:avLst/>
          </a:prstGeom>
        </p:spPr>
      </p:sp>
      <p:sp>
        <p:nvSpPr>
          <p:cNvPr id="182"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ea typeface="Microsoft YaHei"/>
              </a:rPr>
              <a:t>   The Word of God is truth. As we prayerfully study and choose to obey it, God changes us. We are sanc</a:t>
            </a:r>
            <a:r>
              <a:rPr lang="en-US" sz="2800" b="0" strike="noStrike" spc="-1">
                <a:solidFill>
                  <a:srgbClr val="000000"/>
                </a:solidFill>
                <a:latin typeface="Raleway"/>
                <a:ea typeface="Microsoft YaHei"/>
              </a:rPr>
              <a:t>tified:</a:t>
            </a:r>
            <a:r>
              <a:rPr lang="en-US" sz="2800" b="0" strike="noStrike" spc="-1">
                <a:latin typeface="Raleway"/>
              </a:rPr>
              <a:t> made holy.</a:t>
            </a:r>
          </a:p>
          <a:p>
            <a:r>
              <a:rPr lang="en-US" sz="2800" b="0" strike="noStrike" spc="-1">
                <a:latin typeface="Raleway"/>
              </a:rPr>
              <a:t>   </a:t>
            </a:r>
            <a:r>
              <a:rPr lang="en-US" sz="2800" b="0" strike="noStrike" spc="-1">
                <a:solidFill>
                  <a:srgbClr val="FF0000"/>
                </a:solidFill>
                <a:latin typeface="Raleway"/>
              </a:rPr>
              <a:t>Why did Jesus give Himself for us?</a:t>
            </a:r>
            <a:endParaRPr lang="en-US" sz="2800" b="0" strike="noStrike" spc="-1">
              <a:latin typeface="Raleway"/>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PlaceHolder 1"/>
          <p:cNvSpPr>
            <a:spLocks noGrp="1" noRot="1" noChangeAspect="1"/>
          </p:cNvSpPr>
          <p:nvPr>
            <p:ph type="sldImg"/>
          </p:nvPr>
        </p:nvSpPr>
        <p:spPr>
          <a:xfrm>
            <a:off x="533520" y="718560"/>
            <a:ext cx="6704640" cy="3771360"/>
          </a:xfrm>
          <a:prstGeom prst="rect">
            <a:avLst/>
          </a:prstGeom>
        </p:spPr>
      </p:sp>
      <p:sp>
        <p:nvSpPr>
          <p:cNvPr id="184"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800" b="1" strike="noStrike" spc="-1">
                <a:solidFill>
                  <a:srgbClr val="3465A4"/>
                </a:solidFill>
                <a:latin typeface="ITC Souvenir Demi"/>
                <a:ea typeface="ITC Souvenir Demi"/>
              </a:rPr>
              <a:t>Ephesians 5:25-27</a:t>
            </a:r>
            <a:endParaRPr lang="en-US" sz="2800" b="0" strike="noStrike" spc="-1">
              <a:latin typeface="Raleway"/>
            </a:endParaRPr>
          </a:p>
          <a:p>
            <a:pPr>
              <a:lnSpc>
                <a:spcPct val="100000"/>
              </a:lnSpc>
            </a:pPr>
            <a:r>
              <a:rPr lang="en-US" sz="2800" b="0" strike="noStrike" spc="-1">
                <a:solidFill>
                  <a:srgbClr val="3465A4"/>
                </a:solidFill>
                <a:latin typeface="Raleway"/>
                <a:ea typeface="Raleway"/>
              </a:rPr>
              <a:t>   ...Christ also loved the church and gave Himself for her, (26) that He might </a:t>
            </a:r>
            <a:r>
              <a:rPr lang="en-US" sz="2800" b="1" strike="noStrike" spc="-1">
                <a:solidFill>
                  <a:srgbClr val="3465A4"/>
                </a:solidFill>
                <a:latin typeface="Raleway"/>
                <a:ea typeface="Raleway"/>
              </a:rPr>
              <a:t>sanctify</a:t>
            </a:r>
            <a:r>
              <a:rPr lang="en-US" sz="2800" b="0" strike="noStrike" spc="-1">
                <a:solidFill>
                  <a:srgbClr val="3465A4"/>
                </a:solidFill>
                <a:latin typeface="Raleway"/>
                <a:ea typeface="Raleway"/>
              </a:rPr>
              <a:t> and cleanse her with the washing of water by the word, (27) that He might present her to Himself a glorious church, not having </a:t>
            </a:r>
            <a:r>
              <a:rPr lang="en-US" sz="2800" b="1" strike="noStrike" spc="-1">
                <a:solidFill>
                  <a:srgbClr val="3465A4"/>
                </a:solidFill>
                <a:latin typeface="Raleway"/>
                <a:ea typeface="Raleway"/>
              </a:rPr>
              <a:t>spot</a:t>
            </a:r>
            <a:r>
              <a:rPr lang="en-US" sz="2800" b="0" strike="noStrike" spc="-1">
                <a:solidFill>
                  <a:srgbClr val="3465A4"/>
                </a:solidFill>
                <a:latin typeface="Raleway"/>
                <a:ea typeface="Raleway"/>
              </a:rPr>
              <a:t> or </a:t>
            </a:r>
            <a:r>
              <a:rPr lang="en-US" sz="2800" b="1" strike="noStrike" spc="-1">
                <a:solidFill>
                  <a:srgbClr val="3465A4"/>
                </a:solidFill>
                <a:latin typeface="Raleway"/>
                <a:ea typeface="Raleway"/>
              </a:rPr>
              <a:t>wrinkle</a:t>
            </a:r>
            <a:r>
              <a:rPr lang="en-US" sz="2800" b="0" strike="noStrike" spc="-1">
                <a:solidFill>
                  <a:srgbClr val="3465A4"/>
                </a:solidFill>
                <a:latin typeface="Raleway"/>
                <a:ea typeface="Raleway"/>
              </a:rPr>
              <a:t> or any such thing, but that she should be </a:t>
            </a:r>
            <a:r>
              <a:rPr lang="en-US" sz="2800" b="1" strike="noStrike" spc="-1">
                <a:solidFill>
                  <a:srgbClr val="3465A4"/>
                </a:solidFill>
                <a:latin typeface="Raleway"/>
                <a:ea typeface="Raleway"/>
              </a:rPr>
              <a:t>holy</a:t>
            </a:r>
            <a:r>
              <a:rPr lang="en-US" sz="2800" b="0" strike="noStrike" spc="-1">
                <a:solidFill>
                  <a:srgbClr val="3465A4"/>
                </a:solidFill>
                <a:latin typeface="Raleway"/>
                <a:ea typeface="Raleway"/>
              </a:rPr>
              <a:t> and without blemish.</a:t>
            </a:r>
            <a:endParaRPr lang="en-US" sz="2800" b="0" strike="noStrike" spc="-1">
              <a:latin typeface="Raleway"/>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noRot="1" noChangeAspect="1"/>
          </p:cNvSpPr>
          <p:nvPr>
            <p:ph type="sldImg"/>
          </p:nvPr>
        </p:nvSpPr>
        <p:spPr>
          <a:xfrm>
            <a:off x="533520" y="718560"/>
            <a:ext cx="6704640" cy="3771360"/>
          </a:xfrm>
          <a:prstGeom prst="rect">
            <a:avLst/>
          </a:prstGeom>
        </p:spPr>
      </p:sp>
      <p:sp>
        <p:nvSpPr>
          <p:cNvPr id="186"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Jesus gave Himself for us so that He could sanctify us, or make us holy, fit for fellowship with Him. He came to renew and re-create us in His own image. </a:t>
            </a:r>
          </a:p>
          <a:p>
            <a:r>
              <a:rPr lang="en-US" sz="2800" b="0" strike="noStrike" spc="-1">
                <a:solidFill>
                  <a:srgbClr val="FF0000"/>
                </a:solidFill>
                <a:latin typeface="Raleway"/>
              </a:rPr>
              <a:t>   Did He come to save us </a:t>
            </a:r>
            <a:r>
              <a:rPr lang="en-US" sz="2800" b="1" strike="noStrike" spc="-1">
                <a:solidFill>
                  <a:srgbClr val="FF0000"/>
                </a:solidFill>
                <a:latin typeface="Raleway"/>
              </a:rPr>
              <a:t>in</a:t>
            </a:r>
            <a:r>
              <a:rPr lang="en-US" sz="2800" b="0" strike="noStrike" spc="-1">
                <a:solidFill>
                  <a:srgbClr val="FF0000"/>
                </a:solidFill>
                <a:latin typeface="Raleway"/>
              </a:rPr>
              <a:t> our sins or </a:t>
            </a:r>
            <a:r>
              <a:rPr lang="en-US" sz="2800" b="1" strike="noStrike" spc="-1">
                <a:solidFill>
                  <a:srgbClr val="FF0000"/>
                </a:solidFill>
                <a:latin typeface="Raleway"/>
              </a:rPr>
              <a:t>from</a:t>
            </a:r>
            <a:r>
              <a:rPr lang="en-US" sz="2800" b="0" strike="noStrike" spc="-1">
                <a:solidFill>
                  <a:srgbClr val="FF0000"/>
                </a:solidFill>
                <a:latin typeface="Raleway"/>
              </a:rPr>
              <a:t> our sins?</a:t>
            </a:r>
            <a:endParaRPr lang="en-US" sz="2800" b="0" strike="noStrike" spc="-1">
              <a:latin typeface="Raleway"/>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533520" y="718560"/>
            <a:ext cx="6704640" cy="3771360"/>
          </a:xfrm>
          <a:prstGeom prst="rect">
            <a:avLst/>
          </a:prstGeom>
        </p:spPr>
      </p:sp>
      <p:sp>
        <p:nvSpPr>
          <p:cNvPr id="188"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Matthew 1:21</a:t>
            </a:r>
            <a:endParaRPr lang="en-US" sz="2800" b="0" strike="noStrike" spc="-1">
              <a:latin typeface="Raleway"/>
            </a:endParaRPr>
          </a:p>
          <a:p>
            <a:pPr>
              <a:lnSpc>
                <a:spcPct val="100000"/>
              </a:lnSpc>
            </a:pPr>
            <a:r>
              <a:rPr lang="en-US" sz="2800" b="0" strike="noStrike" spc="-1">
                <a:solidFill>
                  <a:srgbClr val="3465A4"/>
                </a:solidFill>
                <a:latin typeface="Raleway"/>
                <a:ea typeface="Raleway"/>
              </a:rPr>
              <a:t>   And she will bring forth a Son, and you shall call His name Jesus, for He will save His people </a:t>
            </a:r>
            <a:r>
              <a:rPr lang="en-US" sz="2800" b="1" strike="noStrike" spc="-1">
                <a:solidFill>
                  <a:srgbClr val="3465A4"/>
                </a:solidFill>
                <a:latin typeface="Raleway"/>
                <a:ea typeface="Raleway"/>
              </a:rPr>
              <a:t>from</a:t>
            </a:r>
            <a:r>
              <a:rPr lang="en-US" sz="2800" b="0" strike="noStrike" spc="-1">
                <a:solidFill>
                  <a:srgbClr val="3465A4"/>
                </a:solidFill>
                <a:latin typeface="Raleway"/>
                <a:ea typeface="Raleway"/>
              </a:rPr>
              <a:t> their sins.”</a:t>
            </a:r>
            <a:endParaRPr lang="en-US" sz="2800" b="0" strike="noStrike" spc="-1">
              <a:latin typeface="Raleway"/>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PlaceHolder 1"/>
          <p:cNvSpPr>
            <a:spLocks noGrp="1" noRot="1" noChangeAspect="1"/>
          </p:cNvSpPr>
          <p:nvPr>
            <p:ph type="sldImg"/>
          </p:nvPr>
        </p:nvSpPr>
        <p:spPr>
          <a:xfrm>
            <a:off x="533520" y="718560"/>
            <a:ext cx="6704640" cy="3771360"/>
          </a:xfrm>
          <a:prstGeom prst="rect">
            <a:avLst/>
          </a:prstGeom>
        </p:spPr>
      </p:sp>
      <p:sp>
        <p:nvSpPr>
          <p:cNvPr id="190"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Jesus came not to save us in our sins, but FROM them. He came to give us victory over sin, over Satan, and over the world. </a:t>
            </a:r>
          </a:p>
          <a:p>
            <a:r>
              <a:rPr lang="en-US" sz="2800" b="0" strike="noStrike" spc="-1">
                <a:latin typeface="Raleway"/>
              </a:rPr>
              <a:t>   </a:t>
            </a:r>
            <a:r>
              <a:rPr lang="en-US" sz="2800" b="0" strike="noStrike" spc="-1">
                <a:solidFill>
                  <a:srgbClr val="FF0000"/>
                </a:solidFill>
                <a:latin typeface="Raleway"/>
              </a:rPr>
              <a:t>How do we get this victory?</a:t>
            </a:r>
            <a:endParaRPr lang="en-US" sz="2800" b="0" strike="noStrike" spc="-1">
              <a:latin typeface="Raleway"/>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PlaceHolder 1"/>
          <p:cNvSpPr>
            <a:spLocks noGrp="1" noRot="1" noChangeAspect="1"/>
          </p:cNvSpPr>
          <p:nvPr>
            <p:ph type="sldImg"/>
          </p:nvPr>
        </p:nvSpPr>
        <p:spPr>
          <a:xfrm>
            <a:off x="533520" y="718560"/>
            <a:ext cx="6704640" cy="3771360"/>
          </a:xfrm>
          <a:prstGeom prst="rect">
            <a:avLst/>
          </a:prstGeom>
        </p:spPr>
      </p:sp>
      <p:sp>
        <p:nvSpPr>
          <p:cNvPr id="192" name="PlaceHolder 2"/>
          <p:cNvSpPr>
            <a:spLocks noGrp="1"/>
          </p:cNvSpPr>
          <p:nvPr>
            <p:ph type="body"/>
          </p:nvPr>
        </p:nvSpPr>
        <p:spPr>
          <a:xfrm>
            <a:off x="457200" y="4572000"/>
            <a:ext cx="6858000" cy="5385960"/>
          </a:xfrm>
          <a:prstGeom prst="rect">
            <a:avLst/>
          </a:prstGeom>
        </p:spPr>
        <p:txBody>
          <a:bodyPr lIns="0" tIns="0" rIns="0" bIns="0">
            <a:noAutofit/>
          </a:bodyPr>
          <a:lstStyle/>
          <a:p>
            <a:pPr>
              <a:lnSpc>
                <a:spcPct val="100000"/>
              </a:lnSpc>
            </a:pPr>
            <a:r>
              <a:rPr lang="en-GB" sz="2800" b="1" strike="noStrike" spc="-1">
                <a:solidFill>
                  <a:srgbClr val="3465A4"/>
                </a:solidFill>
                <a:latin typeface="ITC Souvenir Demi"/>
                <a:ea typeface="ITC Souvenir Demi"/>
              </a:rPr>
              <a:t>1 John 5:4</a:t>
            </a:r>
            <a:endParaRPr lang="en-US" sz="2800" b="0" strike="noStrike" spc="-1">
              <a:latin typeface="Raleway"/>
            </a:endParaRPr>
          </a:p>
          <a:p>
            <a:pPr>
              <a:lnSpc>
                <a:spcPct val="100000"/>
              </a:lnSpc>
            </a:pPr>
            <a:r>
              <a:rPr lang="en-US" sz="2800" b="0" strike="noStrike" spc="-1">
                <a:solidFill>
                  <a:srgbClr val="3465A4"/>
                </a:solidFill>
                <a:latin typeface="Raleway"/>
                <a:ea typeface="Raleway"/>
              </a:rPr>
              <a:t>   For whatever is born of God overcomes the world. And this is the victory that has overcome the world—our </a:t>
            </a:r>
            <a:r>
              <a:rPr lang="en-US" sz="2800" b="1" strike="noStrike" spc="-1">
                <a:solidFill>
                  <a:srgbClr val="3465A4"/>
                </a:solidFill>
                <a:latin typeface="Raleway"/>
                <a:ea typeface="Raleway"/>
              </a:rPr>
              <a:t>faith.</a:t>
            </a:r>
            <a:endParaRPr lang="en-US" sz="2800" b="0" strike="noStrike" spc="-1">
              <a:latin typeface="Raleway"/>
            </a:endParaRPr>
          </a:p>
          <a:p>
            <a:pPr>
              <a:lnSpc>
                <a:spcPct val="100000"/>
              </a:lnSpc>
            </a:pPr>
            <a:endParaRPr lang="en-US" sz="2800" b="0" strike="noStrike" spc="-1">
              <a:latin typeface="Raleway"/>
            </a:endParaRPr>
          </a:p>
          <a:p>
            <a:pPr>
              <a:lnSpc>
                <a:spcPct val="100000"/>
              </a:lnSpc>
            </a:pPr>
            <a:r>
              <a:rPr lang="en-GB" sz="3000" b="0" strike="noStrike" spc="-1">
                <a:solidFill>
                  <a:srgbClr val="3465A4"/>
                </a:solidFill>
                <a:latin typeface="ITC Souvenir Demi"/>
                <a:ea typeface="ITC Souvenir Demi"/>
              </a:rPr>
              <a:t>2 Peter 1:4</a:t>
            </a:r>
            <a:endParaRPr lang="en-US" sz="3000" b="0" strike="noStrike" spc="-1">
              <a:latin typeface="Raleway"/>
            </a:endParaRPr>
          </a:p>
          <a:p>
            <a:pPr>
              <a:lnSpc>
                <a:spcPct val="100000"/>
              </a:lnSpc>
            </a:pPr>
            <a:r>
              <a:rPr lang="en-US" sz="3000" b="0" strike="noStrike" spc="-1">
                <a:solidFill>
                  <a:srgbClr val="3465A4"/>
                </a:solidFill>
                <a:latin typeface="Raleway"/>
                <a:ea typeface="Raleway"/>
              </a:rPr>
              <a:t>   by which have been given to us exceedingly great and precious </a:t>
            </a:r>
            <a:r>
              <a:rPr lang="en-US" sz="3000" b="1" strike="noStrike" spc="-1">
                <a:solidFill>
                  <a:srgbClr val="3465A4"/>
                </a:solidFill>
                <a:latin typeface="Raleway"/>
                <a:ea typeface="Raleway"/>
              </a:rPr>
              <a:t>promises</a:t>
            </a:r>
            <a:r>
              <a:rPr lang="en-US" sz="3000" b="0" strike="noStrike" spc="-1">
                <a:solidFill>
                  <a:srgbClr val="3465A4"/>
                </a:solidFill>
                <a:latin typeface="Raleway"/>
                <a:ea typeface="Raleway"/>
              </a:rPr>
              <a:t>, that through these you may be partakers of the divine </a:t>
            </a:r>
            <a:r>
              <a:rPr lang="en-US" sz="3000" b="1" strike="noStrike" spc="-1">
                <a:solidFill>
                  <a:srgbClr val="3465A4"/>
                </a:solidFill>
                <a:latin typeface="Raleway"/>
                <a:ea typeface="Raleway"/>
              </a:rPr>
              <a:t>nature</a:t>
            </a:r>
            <a:r>
              <a:rPr lang="en-US" sz="3000" b="0" strike="noStrike" spc="-1">
                <a:solidFill>
                  <a:srgbClr val="3465A4"/>
                </a:solidFill>
                <a:latin typeface="Raleway"/>
                <a:ea typeface="Raleway"/>
              </a:rPr>
              <a:t>, having escaped the corruption that is in the world through lust.</a:t>
            </a:r>
            <a:endParaRPr lang="en-US" sz="3000" b="0" strike="noStrike" spc="-1">
              <a:latin typeface="Raleway"/>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noRot="1" noChangeAspect="1"/>
          </p:cNvSpPr>
          <p:nvPr>
            <p:ph type="sldImg"/>
          </p:nvPr>
        </p:nvSpPr>
        <p:spPr>
          <a:xfrm>
            <a:off x="533520" y="718560"/>
            <a:ext cx="6704640" cy="3771360"/>
          </a:xfrm>
          <a:prstGeom prst="rect">
            <a:avLst/>
          </a:prstGeom>
        </p:spPr>
      </p:sp>
      <p:sp>
        <p:nvSpPr>
          <p:cNvPr id="194"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Through faith we grasp God’s promises, claiming the power of God to change our sinful nature and desires. The same power that raised Jesus from the dead works in us, so that we can </a:t>
            </a:r>
            <a:r>
              <a:rPr lang="en-US" sz="2800" b="0" i="1" strike="noStrike" spc="-1">
                <a:latin typeface="Raleway"/>
              </a:rPr>
              <a:t>“walk in newness of life”. </a:t>
            </a:r>
            <a:r>
              <a:rPr lang="en-US" sz="2800" b="0" i="1" strike="noStrike" spc="-1" baseline="33000">
                <a:latin typeface="Raleway"/>
              </a:rPr>
              <a:t>1</a:t>
            </a:r>
            <a:endParaRPr lang="en-US" sz="2800" b="0" strike="noStrike" spc="-1">
              <a:latin typeface="Raleway"/>
            </a:endParaRPr>
          </a:p>
          <a:p>
            <a:r>
              <a:rPr lang="en-US" sz="2800" b="0" strike="noStrike" spc="-1" baseline="33000">
                <a:solidFill>
                  <a:srgbClr val="FF0000"/>
                </a:solidFill>
                <a:latin typeface="Raleway"/>
              </a:rPr>
              <a:t>    </a:t>
            </a:r>
            <a:r>
              <a:rPr lang="en-US" sz="2800" b="0" strike="noStrike" spc="-1">
                <a:solidFill>
                  <a:srgbClr val="FF0000"/>
                </a:solidFill>
                <a:latin typeface="Raleway"/>
              </a:rPr>
              <a:t>What has God promised to put in our minds?</a:t>
            </a:r>
            <a:r>
              <a:rPr lang="en-US" sz="2800" b="0" strike="noStrike" spc="-1">
                <a:latin typeface="Raleway"/>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PlaceHolder 1"/>
          <p:cNvSpPr>
            <a:spLocks noGrp="1" noRot="1" noChangeAspect="1"/>
          </p:cNvSpPr>
          <p:nvPr>
            <p:ph type="sldImg"/>
          </p:nvPr>
        </p:nvSpPr>
        <p:spPr>
          <a:xfrm>
            <a:off x="533520" y="718560"/>
            <a:ext cx="6704640" cy="3771360"/>
          </a:xfrm>
          <a:prstGeom prst="rect">
            <a:avLst/>
          </a:prstGeom>
        </p:spPr>
      </p:sp>
      <p:sp>
        <p:nvSpPr>
          <p:cNvPr id="196"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800" b="0" strike="noStrike" spc="-1">
                <a:solidFill>
                  <a:srgbClr val="3465A4"/>
                </a:solidFill>
                <a:latin typeface="ITC Souvenir Demi"/>
                <a:ea typeface="ITC Souvenir Demi"/>
              </a:rPr>
              <a:t>Hebrews 10:16</a:t>
            </a:r>
            <a:endParaRPr lang="en-US" sz="2800" b="0" strike="noStrike" spc="-1">
              <a:latin typeface="Raleway"/>
            </a:endParaRPr>
          </a:p>
          <a:p>
            <a:pPr>
              <a:lnSpc>
                <a:spcPct val="100000"/>
              </a:lnSpc>
            </a:pPr>
            <a:r>
              <a:rPr lang="en-US" sz="2800" b="0" strike="noStrike" spc="-1">
                <a:solidFill>
                  <a:srgbClr val="3465A4"/>
                </a:solidFill>
                <a:latin typeface="Raleway"/>
                <a:ea typeface="Raleway"/>
              </a:rPr>
              <a:t>   “This is the covenant that I will make with them after those days, says the Lord: I will put My </a:t>
            </a:r>
            <a:r>
              <a:rPr lang="en-US" sz="2800" b="1" strike="noStrike" spc="-1">
                <a:solidFill>
                  <a:srgbClr val="3465A4"/>
                </a:solidFill>
                <a:latin typeface="Raleway"/>
                <a:ea typeface="Raleway"/>
              </a:rPr>
              <a:t>laws</a:t>
            </a:r>
            <a:r>
              <a:rPr lang="en-US" sz="2800" b="0" strike="noStrike" spc="-1">
                <a:solidFill>
                  <a:srgbClr val="3465A4"/>
                </a:solidFill>
                <a:latin typeface="Raleway"/>
                <a:ea typeface="Raleway"/>
              </a:rPr>
              <a:t> into their </a:t>
            </a:r>
            <a:r>
              <a:rPr lang="en-US" sz="2800" b="1" strike="noStrike" spc="-1">
                <a:solidFill>
                  <a:srgbClr val="3465A4"/>
                </a:solidFill>
                <a:latin typeface="Raleway"/>
                <a:ea typeface="Raleway"/>
              </a:rPr>
              <a:t>hearts</a:t>
            </a:r>
            <a:r>
              <a:rPr lang="en-US" sz="2800" b="0" strike="noStrike" spc="-1">
                <a:solidFill>
                  <a:srgbClr val="3465A4"/>
                </a:solidFill>
                <a:latin typeface="Raleway"/>
                <a:ea typeface="Raleway"/>
              </a:rPr>
              <a:t>, and in their minds I will write them,”</a:t>
            </a:r>
            <a:endParaRPr lang="en-US" sz="2800" b="0" strike="noStrike" spc="-1">
              <a:latin typeface="Raleway"/>
            </a:endParaRPr>
          </a:p>
          <a:p>
            <a:pPr>
              <a:lnSpc>
                <a:spcPct val="100000"/>
              </a:lnSpc>
            </a:pPr>
            <a:r>
              <a:rPr lang="en-GB" sz="2800" b="0" strike="noStrike" spc="-1">
                <a:solidFill>
                  <a:srgbClr val="3465A4"/>
                </a:solidFill>
                <a:latin typeface="ITC Souvenir Demi"/>
                <a:ea typeface="ITC Souvenir Demi"/>
              </a:rPr>
              <a:t>2 Corinthians 7:1</a:t>
            </a:r>
            <a:endParaRPr lang="en-US" sz="2800" b="0" strike="noStrike" spc="-1">
              <a:latin typeface="Raleway"/>
            </a:endParaRPr>
          </a:p>
          <a:p>
            <a:pPr>
              <a:lnSpc>
                <a:spcPct val="100000"/>
              </a:lnSpc>
            </a:pPr>
            <a:r>
              <a:rPr lang="en-US" sz="2800" b="0" strike="noStrike" spc="-1">
                <a:solidFill>
                  <a:srgbClr val="3465A4"/>
                </a:solidFill>
                <a:latin typeface="Raleway"/>
                <a:ea typeface="Raleway"/>
              </a:rPr>
              <a:t>   Therefore, having these promises, beloved, let us </a:t>
            </a:r>
            <a:r>
              <a:rPr lang="en-US" sz="2800" b="1" strike="noStrike" spc="-1">
                <a:solidFill>
                  <a:srgbClr val="3465A4"/>
                </a:solidFill>
                <a:latin typeface="Raleway"/>
                <a:ea typeface="Raleway"/>
              </a:rPr>
              <a:t>cleanse</a:t>
            </a:r>
            <a:r>
              <a:rPr lang="en-US" sz="2800" b="0" strike="noStrike" spc="-1">
                <a:solidFill>
                  <a:srgbClr val="3465A4"/>
                </a:solidFill>
                <a:latin typeface="Raleway"/>
                <a:ea typeface="Raleway"/>
              </a:rPr>
              <a:t> ourselves from all filthiness of the flesh and spirit, perfecting </a:t>
            </a:r>
            <a:r>
              <a:rPr lang="en-US" sz="2800" b="1" strike="noStrike" spc="-1">
                <a:solidFill>
                  <a:srgbClr val="3465A4"/>
                </a:solidFill>
                <a:latin typeface="Raleway"/>
                <a:ea typeface="Raleway"/>
              </a:rPr>
              <a:t>holiness</a:t>
            </a:r>
            <a:r>
              <a:rPr lang="en-US" sz="2800" b="0" strike="noStrike" spc="-1">
                <a:solidFill>
                  <a:srgbClr val="3465A4"/>
                </a:solidFill>
                <a:latin typeface="Raleway"/>
                <a:ea typeface="Raleway"/>
              </a:rPr>
              <a:t> in the fear of God.</a:t>
            </a:r>
            <a:endParaRPr lang="en-US" sz="2800" b="0" strike="noStrike" spc="-1">
              <a:latin typeface="Raleway"/>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PlaceHolder 1"/>
          <p:cNvSpPr>
            <a:spLocks noGrp="1" noRot="1" noChangeAspect="1"/>
          </p:cNvSpPr>
          <p:nvPr>
            <p:ph type="sldImg"/>
          </p:nvPr>
        </p:nvSpPr>
        <p:spPr>
          <a:xfrm>
            <a:off x="533520" y="718560"/>
            <a:ext cx="6704640" cy="3771360"/>
          </a:xfrm>
          <a:prstGeom prst="rect">
            <a:avLst/>
          </a:prstGeom>
        </p:spPr>
      </p:sp>
      <p:sp>
        <p:nvSpPr>
          <p:cNvPr id="198" name="PlaceHolder 2"/>
          <p:cNvSpPr>
            <a:spLocks noGrp="1"/>
          </p:cNvSpPr>
          <p:nvPr>
            <p:ph type="body"/>
          </p:nvPr>
        </p:nvSpPr>
        <p:spPr>
          <a:xfrm>
            <a:off x="228600" y="4752000"/>
            <a:ext cx="7315200" cy="5257800"/>
          </a:xfrm>
          <a:prstGeom prst="rect">
            <a:avLst/>
          </a:prstGeom>
        </p:spPr>
        <p:txBody>
          <a:bodyPr lIns="0" tIns="0" rIns="0" bIns="0">
            <a:noAutofit/>
          </a:bodyPr>
          <a:lstStyle/>
          <a:p>
            <a:r>
              <a:rPr lang="en-US" sz="2700" b="0" strike="noStrike" spc="-1">
                <a:latin typeface="Raleway"/>
              </a:rPr>
              <a:t>   When God writes His law on our hearts and minds, it changes us. Our desires are different. We WANT to obey God. We find JOY in pleasing Him. Sin becomes more and more disgusting to us.</a:t>
            </a:r>
          </a:p>
          <a:p>
            <a:r>
              <a:rPr lang="en-US" sz="2700" b="0" strike="noStrike" spc="-1">
                <a:latin typeface="Raleway"/>
              </a:rPr>
              <a:t>   God’s followers will not try to excuse sin. It pains them to see God dishonored. The torrent of prevailing wickedness fills them with grief and alarm. They can’t remain silent when confronted with evil. </a:t>
            </a:r>
          </a:p>
          <a:p>
            <a:r>
              <a:rPr lang="en-US" sz="2700" b="0" strike="noStrike" spc="-1">
                <a:latin typeface="Raleway"/>
              </a:rPr>
              <a:t>   God knows each of these faithful ones.</a:t>
            </a:r>
          </a:p>
          <a:p>
            <a:r>
              <a:rPr lang="en-US" sz="2700" b="0" strike="noStrike" spc="-1">
                <a:latin typeface="Raleway"/>
              </a:rPr>
              <a:t>   </a:t>
            </a:r>
            <a:r>
              <a:rPr lang="en-US" sz="2700" b="0" strike="noStrike" spc="-1">
                <a:solidFill>
                  <a:srgbClr val="FF0000"/>
                </a:solidFill>
                <a:latin typeface="Raleway"/>
              </a:rPr>
              <a:t>What does this have to do with the sealing?</a:t>
            </a:r>
            <a:r>
              <a:rPr lang="en-US" sz="2800" b="0" strike="noStrike" spc="-1">
                <a:latin typeface="Raleway"/>
              </a:rP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noRot="1" noChangeAspect="1"/>
          </p:cNvSpPr>
          <p:nvPr>
            <p:ph type="sldImg"/>
          </p:nvPr>
        </p:nvSpPr>
        <p:spPr>
          <a:xfrm>
            <a:off x="533520" y="718560"/>
            <a:ext cx="6704640" cy="3771360"/>
          </a:xfrm>
          <a:prstGeom prst="rect">
            <a:avLst/>
          </a:prstGeom>
        </p:spPr>
      </p:sp>
      <p:sp>
        <p:nvSpPr>
          <p:cNvPr id="200" name="PlaceHolder 2"/>
          <p:cNvSpPr>
            <a:spLocks noGrp="1"/>
          </p:cNvSpPr>
          <p:nvPr>
            <p:ph type="body"/>
          </p:nvPr>
        </p:nvSpPr>
        <p:spPr>
          <a:xfrm>
            <a:off x="205200" y="4644000"/>
            <a:ext cx="7423200" cy="6396840"/>
          </a:xfrm>
          <a:prstGeom prst="rect">
            <a:avLst/>
          </a:prstGeom>
        </p:spPr>
        <p:txBody>
          <a:bodyPr lIns="0" tIns="0" rIns="0" bIns="0">
            <a:noAutofit/>
          </a:bodyPr>
          <a:lstStyle/>
          <a:p>
            <a:pPr>
              <a:lnSpc>
                <a:spcPct val="120000"/>
              </a:lnSpc>
            </a:pPr>
            <a:r>
              <a:rPr lang="en-GB" sz="2600" b="1" strike="noStrike" spc="-1">
                <a:solidFill>
                  <a:srgbClr val="3465A4"/>
                </a:solidFill>
                <a:latin typeface="ITC Souvenir Demi"/>
                <a:ea typeface="ITC Souvenir Demi"/>
              </a:rPr>
              <a:t>Ezekiel 9:4-6</a:t>
            </a:r>
            <a:endParaRPr lang="en-US" sz="2600" b="0" strike="noStrike" spc="-1">
              <a:latin typeface="Raleway"/>
            </a:endParaRPr>
          </a:p>
          <a:p>
            <a:pPr>
              <a:lnSpc>
                <a:spcPct val="100000"/>
              </a:lnSpc>
            </a:pPr>
            <a:r>
              <a:rPr lang="en-US" sz="2600" b="0" strike="noStrike" spc="-1">
                <a:solidFill>
                  <a:srgbClr val="3465A4"/>
                </a:solidFill>
                <a:latin typeface="Raleway"/>
                <a:ea typeface="Raleway"/>
              </a:rPr>
              <a:t>   And the Lord said to him, “Go through the midst of the city through the midst of Jerusalem, and put a </a:t>
            </a:r>
            <a:r>
              <a:rPr lang="en-US" sz="2600" b="1" strike="noStrike" spc="-1">
                <a:solidFill>
                  <a:srgbClr val="3465A4"/>
                </a:solidFill>
                <a:latin typeface="Raleway"/>
                <a:ea typeface="Raleway"/>
              </a:rPr>
              <a:t>mark</a:t>
            </a:r>
            <a:r>
              <a:rPr lang="en-US" sz="2600" b="0" strike="noStrike" spc="-1">
                <a:solidFill>
                  <a:srgbClr val="3465A4"/>
                </a:solidFill>
                <a:latin typeface="Raleway"/>
                <a:ea typeface="Raleway"/>
              </a:rPr>
              <a:t> on the </a:t>
            </a:r>
            <a:r>
              <a:rPr lang="en-US" sz="2600" b="1" strike="noStrike" spc="-1">
                <a:solidFill>
                  <a:srgbClr val="3465A4"/>
                </a:solidFill>
                <a:latin typeface="Raleway"/>
                <a:ea typeface="Raleway"/>
              </a:rPr>
              <a:t>foreheads</a:t>
            </a:r>
            <a:r>
              <a:rPr lang="en-US" sz="2600" b="0" strike="noStrike" spc="-1">
                <a:solidFill>
                  <a:srgbClr val="3465A4"/>
                </a:solidFill>
                <a:latin typeface="Raleway"/>
                <a:ea typeface="Raleway"/>
              </a:rPr>
              <a:t> of the men who sigh and cry over all the abominations that are done within it.” (5) To the others He said in my hearing, “Go after him through the city and kill; do not let your eye spare, nor have any pity. (6) Utterly slay old and young men, maidens and little children and women; but do not come near anyone on whom is the mark; and begin at My sanctuary. So they began with the elders who were before the temple.</a:t>
            </a:r>
            <a:endParaRPr lang="en-US" sz="2600" b="0" strike="noStrike" spc="-1">
              <a:latin typeface="Raleway"/>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noRot="1" noChangeAspect="1"/>
          </p:cNvSpPr>
          <p:nvPr>
            <p:ph type="sldImg"/>
          </p:nvPr>
        </p:nvSpPr>
        <p:spPr>
          <a:xfrm>
            <a:off x="533520" y="718560"/>
            <a:ext cx="6704640" cy="3771360"/>
          </a:xfrm>
          <a:prstGeom prst="rect">
            <a:avLst/>
          </a:prstGeom>
        </p:spPr>
      </p:sp>
      <p:sp>
        <p:nvSpPr>
          <p:cNvPr id="166"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600" b="1" strike="noStrike" spc="-1">
                <a:solidFill>
                  <a:srgbClr val="3465A4"/>
                </a:solidFill>
                <a:latin typeface="ITC Souvenir Demi"/>
                <a:ea typeface="ITC Souvenir Demi"/>
              </a:rPr>
              <a:t>Revelation 7:3</a:t>
            </a:r>
            <a:endParaRPr lang="en-US" sz="2600" b="0" strike="noStrike" spc="-1">
              <a:latin typeface="Raleway"/>
            </a:endParaRPr>
          </a:p>
          <a:p>
            <a:pPr>
              <a:lnSpc>
                <a:spcPct val="100000"/>
              </a:lnSpc>
            </a:pPr>
            <a:r>
              <a:rPr lang="en-US" sz="2600" b="0" strike="noStrike" spc="-1">
                <a:solidFill>
                  <a:srgbClr val="3465A4"/>
                </a:solidFill>
                <a:latin typeface="Raleway"/>
                <a:ea typeface="Raleway"/>
              </a:rPr>
              <a:t>   After these things I saw four angels standing at the four corners of the earth, holding the four winds of the earth, that the wind should not blow on the earth, on the sea, or on any tree. (2) Then I saw another angel ascending from the east, having the seal of the living God. And he cried with a loud voice to the four angels to whom it was granted to harm the earth and the sea, (3) saying, “Do not harm the earth, the sea, or the trees till we have </a:t>
            </a:r>
            <a:r>
              <a:rPr lang="en-US" sz="2600" b="1" strike="noStrike" spc="-1">
                <a:solidFill>
                  <a:srgbClr val="3465A4"/>
                </a:solidFill>
                <a:latin typeface="Raleway"/>
                <a:ea typeface="Raleway"/>
              </a:rPr>
              <a:t>sealed</a:t>
            </a:r>
            <a:r>
              <a:rPr lang="en-US" sz="2600" b="0" strike="noStrike" spc="-1">
                <a:solidFill>
                  <a:srgbClr val="3465A4"/>
                </a:solidFill>
                <a:latin typeface="Raleway"/>
                <a:ea typeface="Raleway"/>
              </a:rPr>
              <a:t> the servants of our God on their </a:t>
            </a:r>
            <a:r>
              <a:rPr lang="en-US" sz="2600" b="1" strike="noStrike" spc="-1">
                <a:solidFill>
                  <a:srgbClr val="3465A4"/>
                </a:solidFill>
                <a:latin typeface="Raleway"/>
                <a:ea typeface="Raleway"/>
              </a:rPr>
              <a:t>foreheads</a:t>
            </a:r>
            <a:r>
              <a:rPr lang="en-US" sz="2600" b="0" strike="noStrike" spc="-1">
                <a:solidFill>
                  <a:srgbClr val="3465A4"/>
                </a:solidFill>
                <a:latin typeface="Raleway"/>
                <a:ea typeface="Raleway"/>
              </a:rPr>
              <a:t>.”</a:t>
            </a:r>
            <a:endParaRPr lang="en-US" sz="2600" b="0" strike="noStrike" spc="-1">
              <a:latin typeface="Raleway"/>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PlaceHolder 1"/>
          <p:cNvSpPr>
            <a:spLocks noGrp="1" noRot="1" noChangeAspect="1"/>
          </p:cNvSpPr>
          <p:nvPr>
            <p:ph type="sldImg"/>
          </p:nvPr>
        </p:nvSpPr>
        <p:spPr>
          <a:xfrm>
            <a:off x="533520" y="718560"/>
            <a:ext cx="6704640" cy="3771360"/>
          </a:xfrm>
          <a:prstGeom prst="rect">
            <a:avLst/>
          </a:prstGeom>
        </p:spPr>
      </p:sp>
      <p:sp>
        <p:nvSpPr>
          <p:cNvPr id="202" name="PlaceHolder 2"/>
          <p:cNvSpPr>
            <a:spLocks noGrp="1"/>
          </p:cNvSpPr>
          <p:nvPr>
            <p:ph type="body"/>
          </p:nvPr>
        </p:nvSpPr>
        <p:spPr>
          <a:xfrm>
            <a:off x="457200" y="4752000"/>
            <a:ext cx="7086600" cy="5257800"/>
          </a:xfrm>
          <a:prstGeom prst="rect">
            <a:avLst/>
          </a:prstGeom>
        </p:spPr>
        <p:txBody>
          <a:bodyPr lIns="0" tIns="0" rIns="0" bIns="0">
            <a:noAutofit/>
          </a:bodyPr>
          <a:lstStyle/>
          <a:p>
            <a:r>
              <a:rPr lang="en-US" sz="2700" b="0" strike="noStrike" spc="-1">
                <a:latin typeface="Raleway"/>
                <a:ea typeface="Microsoft YaHei"/>
              </a:rPr>
              <a:t>   Those who mourn over their own sins and the sins of others, who are not indifferent to the pain sin causes, are the ones who are marked by God. Their love for others leads them to warn and reprove those who do not believe</a:t>
            </a:r>
            <a:r>
              <a:rPr lang="en-US" sz="2800" b="0" strike="noStrike" spc="-1">
                <a:solidFill>
                  <a:srgbClr val="000000"/>
                </a:solidFill>
                <a:latin typeface="Raleway"/>
                <a:ea typeface="Raleway"/>
              </a:rPr>
              <a:t>—</a:t>
            </a:r>
            <a:r>
              <a:rPr lang="en-US" sz="2700" b="0" strike="noStrike" spc="-1">
                <a:latin typeface="Raleway"/>
              </a:rPr>
              <a:t>those who think God is too merciful to bring judgment on the disobedient. </a:t>
            </a:r>
          </a:p>
          <a:p>
            <a:r>
              <a:rPr lang="en-US" sz="2700" b="0" strike="noStrike" spc="-1">
                <a:latin typeface="Raleway"/>
              </a:rPr>
              <a:t>   In this vision of Ezekiel, the church was the first to feel God’s wrath. The ones who should have been spiritual guardians had betrayed their trust.</a:t>
            </a:r>
          </a:p>
          <a:p>
            <a:r>
              <a:rPr lang="en-US" sz="2700" b="0" strike="noStrike" spc="-1">
                <a:solidFill>
                  <a:srgbClr val="FF0000"/>
                </a:solidFill>
                <a:latin typeface="Raleway"/>
              </a:rPr>
              <a:t>   Will sin be punished by God?</a:t>
            </a:r>
            <a:r>
              <a:rPr lang="en-US" sz="2700" b="0" strike="noStrike" spc="-1">
                <a:latin typeface="Raleway"/>
              </a:rP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PlaceHolder 1"/>
          <p:cNvSpPr>
            <a:spLocks noGrp="1" noRot="1" noChangeAspect="1"/>
          </p:cNvSpPr>
          <p:nvPr>
            <p:ph type="sldImg"/>
          </p:nvPr>
        </p:nvSpPr>
        <p:spPr>
          <a:xfrm>
            <a:off x="533520" y="718560"/>
            <a:ext cx="6704640" cy="3771360"/>
          </a:xfrm>
          <a:prstGeom prst="rect">
            <a:avLst/>
          </a:prstGeom>
        </p:spPr>
      </p:sp>
      <p:sp>
        <p:nvSpPr>
          <p:cNvPr id="204"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Ecclesiastes 8:11</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Because the sentence against an evil work is not </a:t>
            </a:r>
            <a:r>
              <a:rPr lang="en-US" sz="2800" b="1" strike="noStrike" spc="-1">
                <a:solidFill>
                  <a:srgbClr val="3465A4"/>
                </a:solidFill>
                <a:latin typeface="Raleway"/>
                <a:ea typeface="Raleway"/>
              </a:rPr>
              <a:t>executed</a:t>
            </a:r>
            <a:r>
              <a:rPr lang="en-US" sz="2800" b="0" strike="noStrike" spc="-1">
                <a:solidFill>
                  <a:srgbClr val="3465A4"/>
                </a:solidFill>
                <a:latin typeface="Raleway"/>
                <a:ea typeface="Raleway"/>
              </a:rPr>
              <a:t> speedily, therefore the heart of the sons of men is fully set in them to do </a:t>
            </a:r>
            <a:r>
              <a:rPr lang="en-US" sz="2800" b="1" strike="noStrike" spc="-1">
                <a:solidFill>
                  <a:srgbClr val="3465A4"/>
                </a:solidFill>
                <a:latin typeface="Raleway"/>
                <a:ea typeface="Raleway"/>
              </a:rPr>
              <a:t>evil</a:t>
            </a:r>
            <a:r>
              <a:rPr lang="en-US" sz="2800" b="0" strike="noStrike" spc="-1">
                <a:solidFill>
                  <a:srgbClr val="3465A4"/>
                </a:solidFill>
                <a:latin typeface="Raleway"/>
                <a:ea typeface="Raleway"/>
              </a:rPr>
              <a:t>.</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Revelation 2:5</a:t>
            </a:r>
            <a:endParaRPr lang="en-US" sz="2800" b="0" strike="noStrike" spc="-1">
              <a:latin typeface="Raleway"/>
            </a:endParaRPr>
          </a:p>
          <a:p>
            <a:pPr>
              <a:lnSpc>
                <a:spcPct val="100000"/>
              </a:lnSpc>
            </a:pPr>
            <a:r>
              <a:rPr lang="en-US" sz="2800" b="0" strike="noStrike" spc="-1">
                <a:solidFill>
                  <a:srgbClr val="3465A4"/>
                </a:solidFill>
                <a:latin typeface="Raleway"/>
                <a:ea typeface="Raleway"/>
              </a:rPr>
              <a:t>   “Remember therefore from where you have fallen: repent and do the first works, or else I will come to you quickly and remove your lampstand from its place</a:t>
            </a:r>
            <a:r>
              <a:rPr lang="en-US" sz="2800" b="0" strike="noStrike" spc="-1">
                <a:solidFill>
                  <a:srgbClr val="000000"/>
                </a:solidFill>
                <a:latin typeface="Raleway"/>
                <a:ea typeface="Raleway"/>
              </a:rPr>
              <a:t>—</a:t>
            </a:r>
            <a:r>
              <a:rPr lang="en-US" sz="2800" b="0" strike="noStrike" spc="-1">
                <a:solidFill>
                  <a:srgbClr val="3465A4"/>
                </a:solidFill>
                <a:latin typeface="Raleway"/>
                <a:ea typeface="Raleway"/>
              </a:rPr>
              <a:t>unless you </a:t>
            </a:r>
            <a:r>
              <a:rPr lang="en-US" sz="2800" b="1" strike="noStrike" spc="-1">
                <a:solidFill>
                  <a:srgbClr val="3465A4"/>
                </a:solidFill>
                <a:latin typeface="Raleway"/>
                <a:ea typeface="Raleway"/>
              </a:rPr>
              <a:t>repent</a:t>
            </a:r>
            <a:r>
              <a:rPr lang="en-US" sz="2800" b="0" strike="noStrike" spc="-1">
                <a:solidFill>
                  <a:srgbClr val="3465A4"/>
                </a:solidFill>
                <a:latin typeface="Raleway"/>
                <a:ea typeface="Raleway"/>
              </a:rPr>
              <a:t>.”</a:t>
            </a:r>
            <a:endParaRPr lang="en-US" sz="2800" b="0" strike="noStrike" spc="-1">
              <a:latin typeface="Raleway"/>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noRot="1" noChangeAspect="1"/>
          </p:cNvSpPr>
          <p:nvPr>
            <p:ph type="sldImg"/>
          </p:nvPr>
        </p:nvSpPr>
        <p:spPr>
          <a:xfrm>
            <a:off x="533520" y="718560"/>
            <a:ext cx="6704640" cy="3771360"/>
          </a:xfrm>
          <a:prstGeom prst="rect">
            <a:avLst/>
          </a:prstGeom>
        </p:spPr>
      </p:sp>
      <p:sp>
        <p:nvSpPr>
          <p:cNvPr id="206"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0" strike="noStrike" spc="-1">
                <a:solidFill>
                  <a:srgbClr val="3465A4"/>
                </a:solidFill>
                <a:latin typeface="ITC Souvenir Demi"/>
                <a:ea typeface="ITC Souvenir Demi"/>
              </a:rPr>
              <a:t>Revelation 6:17</a:t>
            </a:r>
            <a:endParaRPr lang="en-US" sz="2800" b="0" strike="noStrike" spc="-1">
              <a:latin typeface="Raleway"/>
            </a:endParaRPr>
          </a:p>
          <a:p>
            <a:pPr>
              <a:lnSpc>
                <a:spcPct val="100000"/>
              </a:lnSpc>
            </a:pPr>
            <a:r>
              <a:rPr lang="en-US" sz="2800" b="0" strike="noStrike" spc="-1">
                <a:solidFill>
                  <a:srgbClr val="3465A4"/>
                </a:solidFill>
                <a:latin typeface="Raleway"/>
                <a:ea typeface="Raleway"/>
              </a:rPr>
              <a:t>   “For the great day of His </a:t>
            </a:r>
            <a:r>
              <a:rPr lang="en-US" sz="2800" b="1" strike="noStrike" spc="-1">
                <a:solidFill>
                  <a:srgbClr val="3465A4"/>
                </a:solidFill>
                <a:latin typeface="Raleway"/>
                <a:ea typeface="Raleway"/>
              </a:rPr>
              <a:t>wrath</a:t>
            </a:r>
            <a:r>
              <a:rPr lang="en-US" sz="2800" b="0" strike="noStrike" spc="-1">
                <a:solidFill>
                  <a:srgbClr val="3465A4"/>
                </a:solidFill>
                <a:latin typeface="Raleway"/>
                <a:ea typeface="Raleway"/>
              </a:rPr>
              <a:t> is come, and who is able to stand?”</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Psalm 34:15,16</a:t>
            </a:r>
            <a:endParaRPr lang="en-US" sz="2800" b="0" strike="noStrike" spc="-1">
              <a:latin typeface="Raleway"/>
            </a:endParaRPr>
          </a:p>
          <a:p>
            <a:r>
              <a:rPr lang="en-US" sz="2800" b="0" strike="noStrike" spc="-1">
                <a:solidFill>
                  <a:srgbClr val="3465A4"/>
                </a:solidFill>
                <a:latin typeface="Raleway"/>
                <a:ea typeface="Raleway"/>
              </a:rPr>
              <a:t>   The eyes of the Lord are on the righteous, and His ears are open to their cry. (16) The face of the Lord is against those who do </a:t>
            </a:r>
            <a:r>
              <a:rPr lang="en-US" sz="2800" b="1" strike="noStrike" spc="-1">
                <a:solidFill>
                  <a:srgbClr val="3465A4"/>
                </a:solidFill>
                <a:latin typeface="Raleway"/>
                <a:ea typeface="Raleway"/>
              </a:rPr>
              <a:t>evil</a:t>
            </a:r>
            <a:r>
              <a:rPr lang="en-US" sz="2800" b="0" strike="noStrike" spc="-1">
                <a:solidFill>
                  <a:srgbClr val="3465A4"/>
                </a:solidFill>
                <a:latin typeface="Raleway"/>
                <a:ea typeface="Raleway"/>
              </a:rPr>
              <a:t>, to cut off the remembrance of them from the </a:t>
            </a:r>
            <a:r>
              <a:rPr lang="en-US" sz="2800" b="1" strike="noStrike" spc="-1">
                <a:solidFill>
                  <a:srgbClr val="3465A4"/>
                </a:solidFill>
                <a:latin typeface="Raleway"/>
                <a:ea typeface="Raleway"/>
              </a:rPr>
              <a:t>earth</a:t>
            </a:r>
            <a:r>
              <a:rPr lang="en-US" sz="2800" b="0" strike="noStrike" spc="-1">
                <a:solidFill>
                  <a:srgbClr val="3465A4"/>
                </a:solidFill>
                <a:latin typeface="Raleway"/>
                <a:ea typeface="Raleway"/>
              </a:rPr>
              <a:t>.</a:t>
            </a:r>
            <a:r>
              <a:rPr lang="en-US" sz="2800" b="0" strike="noStrike" spc="-1">
                <a:solidFill>
                  <a:srgbClr val="3465A4"/>
                </a:solidFill>
                <a:latin typeface="Seravek"/>
                <a:ea typeface="Raleway"/>
              </a:rPr>
              <a:t> </a:t>
            </a:r>
            <a:r>
              <a:rPr lang="en-US" sz="2800" b="0" strike="noStrike" spc="-1">
                <a:latin typeface="Raleway"/>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PlaceHolder 1"/>
          <p:cNvSpPr>
            <a:spLocks noGrp="1" noRot="1" noChangeAspect="1"/>
          </p:cNvSpPr>
          <p:nvPr>
            <p:ph type="sldImg"/>
          </p:nvPr>
        </p:nvSpPr>
        <p:spPr>
          <a:xfrm>
            <a:off x="533520" y="718560"/>
            <a:ext cx="6704640" cy="3771360"/>
          </a:xfrm>
          <a:prstGeom prst="rect">
            <a:avLst/>
          </a:prstGeom>
        </p:spPr>
      </p:sp>
      <p:sp>
        <p:nvSpPr>
          <p:cNvPr id="208" name="PlaceHolder 2"/>
          <p:cNvSpPr>
            <a:spLocks noGrp="1"/>
          </p:cNvSpPr>
          <p:nvPr>
            <p:ph type="body"/>
          </p:nvPr>
        </p:nvSpPr>
        <p:spPr>
          <a:xfrm>
            <a:off x="457200" y="4752000"/>
            <a:ext cx="7086600" cy="5846760"/>
          </a:xfrm>
          <a:prstGeom prst="rect">
            <a:avLst/>
          </a:prstGeom>
        </p:spPr>
        <p:txBody>
          <a:bodyPr lIns="0" tIns="0" rIns="0" bIns="0">
            <a:noAutofit/>
          </a:bodyPr>
          <a:lstStyle/>
          <a:p>
            <a:r>
              <a:rPr lang="en-US" sz="2600" b="0" strike="noStrike" spc="-1">
                <a:latin typeface="Raleway"/>
                <a:ea typeface="Microsoft YaHei"/>
              </a:rPr>
              <a:t>   Jesus’ work in the Heavenly Sanctuary is almost finished. Soon the wrath of God and the seven last plagues will be poured out on those who have </a:t>
            </a:r>
            <a:r>
              <a:rPr lang="en-US" sz="2600" b="0" strike="noStrike" spc="-1">
                <a:latin typeface="Raleway"/>
              </a:rPr>
              <a:t>exceeded the limits of grace and mercy and have not responded to the warnings and light God has given them. The patience and longsuffering of God has only hardened them in their sinful course. Soon there will be no more pleading of mercy. Their accounts will be closed. They will have no protection from the wrath of God against evil.</a:t>
            </a:r>
          </a:p>
          <a:p>
            <a:r>
              <a:rPr lang="en-US" sz="2600" b="0" strike="noStrike" spc="-1">
                <a:solidFill>
                  <a:srgbClr val="FF0000"/>
                </a:solidFill>
                <a:latin typeface="Raleway"/>
              </a:rPr>
              <a:t>   How were the Israelites marked for protection when the plagues fell on Egypt?</a:t>
            </a:r>
            <a:endParaRPr lang="en-US" sz="2600" b="0" strike="noStrike" spc="-1">
              <a:latin typeface="Raleway"/>
            </a:endParaRPr>
          </a:p>
          <a:p>
            <a:r>
              <a:rPr lang="en-US" sz="2800" b="0" strike="noStrike" spc="-1">
                <a:latin typeface="Raleway"/>
              </a:rP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laceHolder 1"/>
          <p:cNvSpPr>
            <a:spLocks noGrp="1" noRot="1" noChangeAspect="1"/>
          </p:cNvSpPr>
          <p:nvPr>
            <p:ph type="sldImg"/>
          </p:nvPr>
        </p:nvSpPr>
        <p:spPr>
          <a:xfrm>
            <a:off x="533520" y="718560"/>
            <a:ext cx="6704640" cy="3771360"/>
          </a:xfrm>
          <a:prstGeom prst="rect">
            <a:avLst/>
          </a:prstGeom>
        </p:spPr>
      </p:sp>
      <p:sp>
        <p:nvSpPr>
          <p:cNvPr id="210"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5400" b="1" strike="noStrike" spc="-1">
                <a:solidFill>
                  <a:srgbClr val="3465A4"/>
                </a:solidFill>
                <a:latin typeface="ITC Souvenir Demi"/>
                <a:ea typeface="ITC Souvenir Demi"/>
              </a:rPr>
              <a:t>Exodus 12:23</a:t>
            </a:r>
            <a:endParaRPr lang="en-US" sz="5400" b="0" strike="noStrike" spc="-1">
              <a:latin typeface="Raleway"/>
            </a:endParaRPr>
          </a:p>
          <a:p>
            <a:pPr>
              <a:lnSpc>
                <a:spcPct val="100000"/>
              </a:lnSpc>
            </a:pPr>
            <a:r>
              <a:rPr lang="en-US" sz="3000" b="0" strike="noStrike" spc="-1">
                <a:solidFill>
                  <a:srgbClr val="3465A4"/>
                </a:solidFill>
                <a:latin typeface="Raleway"/>
                <a:ea typeface="Raleway"/>
              </a:rPr>
              <a:t>   For the Lord will pass through to strike the Egyptians: and when He sees the </a:t>
            </a:r>
            <a:r>
              <a:rPr lang="en-US" sz="3000" b="1" strike="noStrike" spc="-1">
                <a:solidFill>
                  <a:srgbClr val="3465A4"/>
                </a:solidFill>
                <a:latin typeface="Raleway"/>
                <a:ea typeface="Raleway"/>
              </a:rPr>
              <a:t>blood</a:t>
            </a:r>
            <a:r>
              <a:rPr lang="en-US" sz="3000" b="0" strike="noStrike" spc="-1">
                <a:solidFill>
                  <a:srgbClr val="3465A4"/>
                </a:solidFill>
                <a:latin typeface="Raleway"/>
                <a:ea typeface="Raleway"/>
              </a:rPr>
              <a:t> on the lintel and on the two doorposts, the Lord will </a:t>
            </a:r>
            <a:r>
              <a:rPr lang="en-US" sz="3000" b="1" strike="noStrike" spc="-1">
                <a:solidFill>
                  <a:srgbClr val="3465A4"/>
                </a:solidFill>
                <a:latin typeface="Raleway"/>
                <a:ea typeface="Raleway"/>
              </a:rPr>
              <a:t>pass over</a:t>
            </a:r>
            <a:r>
              <a:rPr lang="en-US" sz="3000" b="0" strike="noStrike" spc="-1">
                <a:solidFill>
                  <a:srgbClr val="3465A4"/>
                </a:solidFill>
                <a:latin typeface="Raleway"/>
                <a:ea typeface="Raleway"/>
              </a:rPr>
              <a:t> the door and not allow the destroyer to come into your house to strike you.</a:t>
            </a:r>
            <a:endParaRPr lang="en-US" sz="3000" b="0" strike="noStrike" spc="-1">
              <a:latin typeface="Raleway"/>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533520" y="718560"/>
            <a:ext cx="6704640" cy="3771360"/>
          </a:xfrm>
          <a:prstGeom prst="rect">
            <a:avLst/>
          </a:prstGeom>
        </p:spPr>
      </p:sp>
      <p:sp>
        <p:nvSpPr>
          <p:cNvPr id="212"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600" b="0" strike="noStrike" spc="-1">
                <a:latin typeface="Raleway"/>
                <a:ea typeface="Microsoft YaHei"/>
              </a:rPr>
              <a:t>   They were saved by the blood. The destroying angel passed over every house that was marked in this way. If they neglected to carry out the instructions completely</a:t>
            </a:r>
            <a:r>
              <a:rPr lang="en-US" sz="2600" b="0" strike="noStrike" spc="-1">
                <a:solidFill>
                  <a:srgbClr val="000000"/>
                </a:solidFill>
                <a:latin typeface="Raleway"/>
                <a:ea typeface="Raleway"/>
              </a:rPr>
              <a:t>—</a:t>
            </a:r>
            <a:r>
              <a:rPr lang="en-US" sz="2600" b="0" strike="noStrike" spc="-1">
                <a:latin typeface="Raleway"/>
                <a:ea typeface="Microsoft YaHei"/>
              </a:rPr>
              <a:t>if they prepared the Passover lamb but didn’t separate their children from the Egyptians, gather within their own dwellings, mark the doorposts with blood, stay inside their home that night</a:t>
            </a:r>
            <a:r>
              <a:rPr lang="en-US" sz="2600" b="0" strike="noStrike" spc="-1">
                <a:solidFill>
                  <a:srgbClr val="000000"/>
                </a:solidFill>
                <a:latin typeface="Raleway"/>
                <a:ea typeface="Raleway"/>
              </a:rPr>
              <a:t>—</a:t>
            </a:r>
            <a:r>
              <a:rPr lang="en-US" sz="2600" b="0" strike="noStrike" spc="-1">
                <a:latin typeface="Raleway"/>
              </a:rPr>
              <a:t>they would not have been secure. They might have </a:t>
            </a:r>
            <a:r>
              <a:rPr lang="en-US" sz="2600" b="0" i="1" strike="noStrike" spc="-1">
                <a:latin typeface="Raleway"/>
              </a:rPr>
              <a:t>believed</a:t>
            </a:r>
            <a:r>
              <a:rPr lang="en-US" sz="2600" b="0" strike="noStrike" spc="-1">
                <a:latin typeface="Raleway"/>
              </a:rPr>
              <a:t>  they had done everything right, but sincerity was not enough to save them.</a:t>
            </a:r>
            <a:r>
              <a:rPr lang="en-US" sz="2800" b="0" strike="noStrike" spc="-1">
                <a:latin typeface="Raleway"/>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PlaceHolder 1"/>
          <p:cNvSpPr>
            <a:spLocks noGrp="1" noRot="1" noChangeAspect="1"/>
          </p:cNvSpPr>
          <p:nvPr>
            <p:ph type="sldImg"/>
          </p:nvPr>
        </p:nvSpPr>
        <p:spPr>
          <a:xfrm>
            <a:off x="533520" y="718560"/>
            <a:ext cx="6704640" cy="3771360"/>
          </a:xfrm>
          <a:prstGeom prst="rect">
            <a:avLst/>
          </a:prstGeom>
        </p:spPr>
      </p:sp>
      <p:sp>
        <p:nvSpPr>
          <p:cNvPr id="214" name="PlaceHolder 2"/>
          <p:cNvSpPr>
            <a:spLocks noGrp="1"/>
          </p:cNvSpPr>
          <p:nvPr>
            <p:ph type="body"/>
          </p:nvPr>
        </p:nvSpPr>
        <p:spPr>
          <a:xfrm>
            <a:off x="336600" y="4752000"/>
            <a:ext cx="7086600" cy="5257800"/>
          </a:xfrm>
          <a:prstGeom prst="rect">
            <a:avLst/>
          </a:prstGeom>
        </p:spPr>
        <p:txBody>
          <a:bodyPr lIns="0" tIns="0" rIns="0" bIns="0">
            <a:noAutofit/>
          </a:bodyPr>
          <a:lstStyle/>
          <a:p>
            <a:r>
              <a:rPr lang="en-US" sz="2800" b="0" strike="noStrike" spc="-1">
                <a:latin typeface="Raleway"/>
                <a:ea typeface="Microsoft YaHei"/>
              </a:rPr>
              <a:t>   </a:t>
            </a:r>
            <a:r>
              <a:rPr lang="en-US" sz="2800" b="0" strike="noStrike" spc="-1">
                <a:latin typeface="Raleway"/>
              </a:rPr>
              <a:t>In the same way, we are saved by </a:t>
            </a:r>
            <a:r>
              <a:rPr lang="en-US" sz="2800" b="0" i="1" strike="noStrike" spc="-1">
                <a:latin typeface="Raleway"/>
              </a:rPr>
              <a:t>faith</a:t>
            </a:r>
            <a:r>
              <a:rPr lang="en-US" sz="2800" b="0" strike="noStrike" spc="-1">
                <a:latin typeface="Raleway"/>
              </a:rPr>
              <a:t>, not by </a:t>
            </a:r>
            <a:r>
              <a:rPr lang="en-US" sz="2800" b="0" i="1" strike="noStrike" spc="-1">
                <a:latin typeface="Raleway"/>
              </a:rPr>
              <a:t>works</a:t>
            </a:r>
            <a:r>
              <a:rPr lang="en-US" sz="2800" b="0" strike="noStrike" spc="-1">
                <a:latin typeface="Raleway"/>
              </a:rPr>
              <a:t>; yet our faith is demonstrated by our works. Like the Israelites, we must believe and obey God’s requirements for our salvation.</a:t>
            </a:r>
          </a:p>
          <a:p>
            <a:r>
              <a:rPr lang="en-US" sz="2800" b="0" strike="noStrike" spc="-1">
                <a:solidFill>
                  <a:srgbClr val="FF0000"/>
                </a:solidFill>
                <a:latin typeface="Raleway"/>
              </a:rPr>
              <a:t>   Will God’s end-time followers show their allegiance to Him by keeping His ten commandments?</a:t>
            </a:r>
            <a:endParaRPr lang="en-US" sz="2800" b="0" strike="noStrike" spc="-1">
              <a:latin typeface="Raleway"/>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laceHolder 1"/>
          <p:cNvSpPr>
            <a:spLocks noGrp="1" noRot="1" noChangeAspect="1"/>
          </p:cNvSpPr>
          <p:nvPr>
            <p:ph type="sldImg"/>
          </p:nvPr>
        </p:nvSpPr>
        <p:spPr>
          <a:xfrm>
            <a:off x="533520" y="718560"/>
            <a:ext cx="6704640" cy="3771360"/>
          </a:xfrm>
          <a:prstGeom prst="rect">
            <a:avLst/>
          </a:prstGeom>
        </p:spPr>
      </p:sp>
      <p:sp>
        <p:nvSpPr>
          <p:cNvPr id="216" name="PlaceHolder 2"/>
          <p:cNvSpPr>
            <a:spLocks noGrp="1"/>
          </p:cNvSpPr>
          <p:nvPr>
            <p:ph type="body"/>
          </p:nvPr>
        </p:nvSpPr>
        <p:spPr>
          <a:xfrm>
            <a:off x="457200" y="4752000"/>
            <a:ext cx="73152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John 14:15</a:t>
            </a:r>
            <a:endParaRPr lang="en-US" sz="2800" b="0" strike="noStrike" spc="-1">
              <a:latin typeface="Raleway"/>
            </a:endParaRPr>
          </a:p>
          <a:p>
            <a:pPr>
              <a:lnSpc>
                <a:spcPct val="100000"/>
              </a:lnSpc>
            </a:pPr>
            <a:r>
              <a:rPr lang="en-US" sz="2800" b="0" strike="noStrike" spc="-1">
                <a:solidFill>
                  <a:srgbClr val="3465A4"/>
                </a:solidFill>
                <a:latin typeface="Raleway"/>
                <a:ea typeface="Raleway"/>
              </a:rPr>
              <a:t>   If you love Me, </a:t>
            </a:r>
            <a:r>
              <a:rPr lang="en-US" sz="2800" b="1" strike="noStrike" spc="-1">
                <a:solidFill>
                  <a:srgbClr val="3465A4"/>
                </a:solidFill>
                <a:latin typeface="Raleway"/>
                <a:ea typeface="Raleway"/>
              </a:rPr>
              <a:t>keep</a:t>
            </a:r>
            <a:r>
              <a:rPr lang="en-US" sz="2800" b="0" strike="noStrike" spc="-1">
                <a:solidFill>
                  <a:srgbClr val="3465A4"/>
                </a:solidFill>
                <a:latin typeface="Raleway"/>
                <a:ea typeface="Raleway"/>
              </a:rPr>
              <a:t> My </a:t>
            </a:r>
            <a:r>
              <a:rPr lang="en-US" sz="2800" b="1" strike="noStrike" spc="-1">
                <a:solidFill>
                  <a:srgbClr val="3465A4"/>
                </a:solidFill>
                <a:latin typeface="Raleway"/>
                <a:ea typeface="Raleway"/>
              </a:rPr>
              <a:t>commandments</a:t>
            </a:r>
            <a:r>
              <a:rPr lang="en-US" sz="2800" b="0" strike="noStrike" spc="-1">
                <a:solidFill>
                  <a:srgbClr val="3465A4"/>
                </a:solidFill>
                <a:latin typeface="Raleway"/>
                <a:ea typeface="Raleway"/>
              </a:rPr>
              <a:t>.</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1 John 2:4</a:t>
            </a:r>
            <a:endParaRPr lang="en-US" sz="2800" b="0" strike="noStrike" spc="-1">
              <a:latin typeface="Raleway"/>
            </a:endParaRPr>
          </a:p>
          <a:p>
            <a:pPr>
              <a:lnSpc>
                <a:spcPct val="100000"/>
              </a:lnSpc>
            </a:pPr>
            <a:r>
              <a:rPr lang="en-US" sz="2800" b="0" strike="noStrike" spc="-1">
                <a:solidFill>
                  <a:srgbClr val="3465A4"/>
                </a:solidFill>
                <a:latin typeface="Raleway"/>
                <a:ea typeface="Raleway"/>
              </a:rPr>
              <a:t>   He who says, “I know Him,” and does not </a:t>
            </a:r>
            <a:r>
              <a:rPr lang="en-US" sz="2800" b="1" strike="noStrike" spc="-1">
                <a:solidFill>
                  <a:srgbClr val="3465A4"/>
                </a:solidFill>
                <a:latin typeface="Raleway"/>
                <a:ea typeface="Raleway"/>
              </a:rPr>
              <a:t>keep</a:t>
            </a:r>
            <a:r>
              <a:rPr lang="en-US" sz="2800" b="0" strike="noStrike" spc="-1">
                <a:solidFill>
                  <a:srgbClr val="3465A4"/>
                </a:solidFill>
                <a:latin typeface="Raleway"/>
                <a:ea typeface="Raleway"/>
              </a:rPr>
              <a:t> His commandments, is a </a:t>
            </a:r>
            <a:r>
              <a:rPr lang="en-US" sz="2800" b="1" strike="noStrike" spc="-1">
                <a:solidFill>
                  <a:srgbClr val="3465A4"/>
                </a:solidFill>
                <a:latin typeface="Raleway"/>
                <a:ea typeface="Raleway"/>
              </a:rPr>
              <a:t>liar</a:t>
            </a:r>
            <a:r>
              <a:rPr lang="en-US" sz="2800" b="0" strike="noStrike" spc="-1">
                <a:solidFill>
                  <a:srgbClr val="3465A4"/>
                </a:solidFill>
                <a:latin typeface="Raleway"/>
                <a:ea typeface="Raleway"/>
              </a:rPr>
              <a:t> and the truth is not in him.</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Ezekiel 22:8</a:t>
            </a:r>
            <a:endParaRPr lang="en-US" sz="2800" b="0" strike="noStrike" spc="-1">
              <a:latin typeface="Raleway"/>
            </a:endParaRPr>
          </a:p>
          <a:p>
            <a:pPr>
              <a:lnSpc>
                <a:spcPct val="100000"/>
              </a:lnSpc>
            </a:pPr>
            <a:r>
              <a:rPr lang="en-US" sz="2800" b="0" strike="noStrike" spc="-1">
                <a:solidFill>
                  <a:srgbClr val="3465A4"/>
                </a:solidFill>
                <a:latin typeface="Raleway"/>
                <a:ea typeface="Raleway"/>
              </a:rPr>
              <a:t>   You have despised My holy things and profaned My </a:t>
            </a:r>
            <a:r>
              <a:rPr lang="en-US" sz="2800" b="1" strike="noStrike" spc="-1">
                <a:solidFill>
                  <a:srgbClr val="3465A4"/>
                </a:solidFill>
                <a:latin typeface="Raleway"/>
                <a:ea typeface="Raleway"/>
              </a:rPr>
              <a:t>Sabbaths</a:t>
            </a:r>
            <a:r>
              <a:rPr lang="en-US" sz="2800" b="0" strike="noStrike" spc="-1">
                <a:solidFill>
                  <a:srgbClr val="3465A4"/>
                </a:solidFill>
                <a:latin typeface="Raleway"/>
                <a:ea typeface="Raleway"/>
              </a:rPr>
              <a:t>. </a:t>
            </a:r>
            <a:endParaRPr lang="en-US" sz="2800" b="0" strike="noStrike" spc="-1">
              <a:latin typeface="Raleway"/>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533520" y="718560"/>
            <a:ext cx="6704640" cy="3771360"/>
          </a:xfrm>
          <a:prstGeom prst="rect">
            <a:avLst/>
          </a:prstGeom>
        </p:spPr>
      </p:sp>
      <p:sp>
        <p:nvSpPr>
          <p:cNvPr id="218"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Revelation 14:12</a:t>
            </a:r>
            <a:endParaRPr lang="en-US" sz="2800" b="0" strike="noStrike" spc="-1">
              <a:latin typeface="Raleway"/>
            </a:endParaRPr>
          </a:p>
          <a:p>
            <a:pPr>
              <a:lnSpc>
                <a:spcPct val="100000"/>
              </a:lnSpc>
            </a:pPr>
            <a:r>
              <a:rPr lang="en-US" sz="2800" b="0" strike="noStrike" spc="-1">
                <a:solidFill>
                  <a:srgbClr val="3465A4"/>
                </a:solidFill>
                <a:latin typeface="Raleway"/>
                <a:ea typeface="Raleway"/>
              </a:rPr>
              <a:t>   Here is the patience of the saints; here are those who </a:t>
            </a:r>
            <a:r>
              <a:rPr lang="en-US" sz="2800" b="1" strike="noStrike" spc="-1">
                <a:solidFill>
                  <a:srgbClr val="3465A4"/>
                </a:solidFill>
                <a:latin typeface="Raleway"/>
                <a:ea typeface="Raleway"/>
              </a:rPr>
              <a:t>keep</a:t>
            </a:r>
            <a:r>
              <a:rPr lang="en-US" sz="2800" b="0" strike="noStrike" spc="-1">
                <a:solidFill>
                  <a:srgbClr val="3465A4"/>
                </a:solidFill>
                <a:latin typeface="Raleway"/>
                <a:ea typeface="Raleway"/>
              </a:rPr>
              <a:t> the </a:t>
            </a:r>
            <a:r>
              <a:rPr lang="en-US" sz="2800" b="1" strike="noStrike" spc="-1">
                <a:solidFill>
                  <a:srgbClr val="3465A4"/>
                </a:solidFill>
                <a:latin typeface="Raleway"/>
                <a:ea typeface="Raleway"/>
              </a:rPr>
              <a:t>commandments</a:t>
            </a:r>
            <a:r>
              <a:rPr lang="en-US" sz="2800" b="0" strike="noStrike" spc="-1">
                <a:solidFill>
                  <a:srgbClr val="3465A4"/>
                </a:solidFill>
                <a:latin typeface="Raleway"/>
                <a:ea typeface="Raleway"/>
              </a:rPr>
              <a:t> of God and the faith of Jesus.</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Revelation 22:14</a:t>
            </a:r>
            <a:endParaRPr lang="en-US" sz="2800" b="0" strike="noStrike" spc="-1">
              <a:latin typeface="Raleway"/>
            </a:endParaRPr>
          </a:p>
          <a:p>
            <a:r>
              <a:rPr lang="en-US" sz="2800" b="0" strike="noStrike" spc="-1">
                <a:solidFill>
                  <a:srgbClr val="3465A4"/>
                </a:solidFill>
                <a:latin typeface="Raleway"/>
                <a:ea typeface="Raleway"/>
              </a:rPr>
              <a:t>   Blessed are those who do His </a:t>
            </a:r>
            <a:r>
              <a:rPr lang="en-US" sz="2800" b="1" strike="noStrike" spc="-1">
                <a:solidFill>
                  <a:srgbClr val="3465A4"/>
                </a:solidFill>
                <a:latin typeface="Raleway"/>
                <a:ea typeface="Raleway"/>
              </a:rPr>
              <a:t>commandments</a:t>
            </a:r>
            <a:r>
              <a:rPr lang="en-US" sz="2800" b="0" strike="noStrike" spc="-1">
                <a:solidFill>
                  <a:srgbClr val="3465A4"/>
                </a:solidFill>
                <a:latin typeface="Raleway"/>
                <a:ea typeface="Raleway"/>
              </a:rPr>
              <a:t>, that they may have the right to the tree </a:t>
            </a:r>
            <a:r>
              <a:rPr lang="en-US" sz="2800" b="0" strike="noStrike" spc="-12">
                <a:solidFill>
                  <a:srgbClr val="3465A4"/>
                </a:solidFill>
                <a:latin typeface="Raleway"/>
                <a:ea typeface="Raleway"/>
              </a:rPr>
              <a:t>of life, and may enter through the gates into the city.</a:t>
            </a:r>
            <a:r>
              <a:rPr lang="en-US" sz="2800" b="0" strike="noStrike" spc="-1">
                <a:latin typeface="Raleway"/>
              </a:rPr>
              <a:t>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laceHolder 1"/>
          <p:cNvSpPr>
            <a:spLocks noGrp="1" noRot="1" noChangeAspect="1"/>
          </p:cNvSpPr>
          <p:nvPr>
            <p:ph type="sldImg"/>
          </p:nvPr>
        </p:nvSpPr>
        <p:spPr>
          <a:xfrm>
            <a:off x="533520" y="718560"/>
            <a:ext cx="6704640" cy="3771360"/>
          </a:xfrm>
          <a:prstGeom prst="rect">
            <a:avLst/>
          </a:prstGeom>
        </p:spPr>
      </p:sp>
      <p:sp>
        <p:nvSpPr>
          <p:cNvPr id="220"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ea typeface="Microsoft YaHei"/>
              </a:rPr>
              <a:t>   There are two marks of allegiance in the last days</a:t>
            </a:r>
            <a:r>
              <a:rPr lang="en-US" sz="2800" b="0" strike="noStrike" spc="-1">
                <a:solidFill>
                  <a:srgbClr val="000000"/>
                </a:solidFill>
                <a:latin typeface="Raleway"/>
                <a:ea typeface="Raleway"/>
              </a:rPr>
              <a:t>—</a:t>
            </a:r>
            <a:r>
              <a:rPr lang="en-US" sz="2800" b="0" strike="noStrike" spc="-1">
                <a:latin typeface="Raleway"/>
                <a:ea typeface="Microsoft YaHei"/>
              </a:rPr>
              <a:t>the mark of the beast and the Seal of God. Those who receive the Seal of God have rejected the mark of the beast, the false sabbath. They are commandment keepers, keeping</a:t>
            </a:r>
            <a:r>
              <a:rPr lang="en-US" sz="2800" b="0" strike="noStrike" spc="-1">
                <a:solidFill>
                  <a:srgbClr val="000000"/>
                </a:solidFill>
                <a:latin typeface="Raleway"/>
                <a:ea typeface="Raleway"/>
              </a:rPr>
              <a:t>—</a:t>
            </a:r>
            <a:r>
              <a:rPr lang="en-US" sz="2800" b="0" strike="noStrike" spc="-1">
                <a:latin typeface="Raleway"/>
                <a:ea typeface="Microsoft YaHei"/>
              </a:rPr>
              <a:t> through the power of God</a:t>
            </a:r>
            <a:r>
              <a:rPr lang="en-US" sz="2800" b="0" strike="noStrike" spc="-1">
                <a:solidFill>
                  <a:srgbClr val="000000"/>
                </a:solidFill>
                <a:latin typeface="Raleway"/>
                <a:ea typeface="Raleway"/>
              </a:rPr>
              <a:t>—</a:t>
            </a:r>
            <a:r>
              <a:rPr lang="en-US" sz="2800" b="1" strike="noStrike" spc="-1">
                <a:latin typeface="Raleway"/>
              </a:rPr>
              <a:t>all</a:t>
            </a:r>
            <a:r>
              <a:rPr lang="en-US" sz="2800" b="0" strike="noStrike" spc="-1">
                <a:latin typeface="Raleway"/>
              </a:rPr>
              <a:t> the commandments, including the fourth.</a:t>
            </a:r>
          </a:p>
          <a:p>
            <a:r>
              <a:rPr lang="en-US" sz="2800" b="0" strike="noStrike" spc="-1">
                <a:solidFill>
                  <a:srgbClr val="FF0000"/>
                </a:solidFill>
                <a:latin typeface="Raleway"/>
              </a:rPr>
              <a:t>  What is the fourth commandment?</a:t>
            </a:r>
            <a:endParaRPr lang="en-US" sz="2800" b="0" strike="noStrike" spc="-1">
              <a:latin typeface="Raleway"/>
            </a:endParaRPr>
          </a:p>
          <a:p>
            <a:endParaRPr lang="en-US" sz="2800" b="0" strike="noStrike" spc="-1">
              <a:latin typeface="Raleway"/>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noRot="1" noChangeAspect="1"/>
          </p:cNvSpPr>
          <p:nvPr>
            <p:ph type="sldImg"/>
          </p:nvPr>
        </p:nvSpPr>
        <p:spPr>
          <a:xfrm>
            <a:off x="533520" y="718560"/>
            <a:ext cx="6704640" cy="3771360"/>
          </a:xfrm>
          <a:prstGeom prst="rect">
            <a:avLst/>
          </a:prstGeom>
        </p:spPr>
      </p:sp>
      <p:sp>
        <p:nvSpPr>
          <p:cNvPr id="168"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ea typeface="Microsoft YaHei"/>
              </a:rPr>
              <a:t>   I</a:t>
            </a:r>
            <a:r>
              <a:rPr lang="en-US" sz="2800" b="0" strike="noStrike" spc="-1">
                <a:solidFill>
                  <a:srgbClr val="000000"/>
                </a:solidFill>
                <a:latin typeface="Raleway"/>
                <a:ea typeface="Microsoft YaHei"/>
              </a:rPr>
              <a:t>n vision the apostle John sees the elements of nature</a:t>
            </a:r>
            <a:r>
              <a:rPr lang="en-US" sz="2800" b="0" strike="noStrike" spc="-1">
                <a:solidFill>
                  <a:srgbClr val="000000"/>
                </a:solidFill>
                <a:latin typeface="Raleway"/>
                <a:ea typeface="Raleway"/>
              </a:rPr>
              <a:t>—</a:t>
            </a:r>
            <a:r>
              <a:rPr lang="en-US" sz="2800" b="0" strike="noStrike" spc="-1">
                <a:solidFill>
                  <a:srgbClr val="000000"/>
                </a:solidFill>
                <a:latin typeface="Raleway"/>
                <a:ea typeface="Microsoft YaHei"/>
              </a:rPr>
              <a:t>political strife, earthquakes, tempests</a:t>
            </a:r>
            <a:r>
              <a:rPr lang="en-US" sz="2800" b="0" strike="noStrike" spc="-1">
                <a:solidFill>
                  <a:srgbClr val="000000"/>
                </a:solidFill>
                <a:latin typeface="Raleway"/>
                <a:ea typeface="Raleway"/>
              </a:rPr>
              <a:t>—</a:t>
            </a:r>
            <a:r>
              <a:rPr lang="en-US" sz="2800" b="0" strike="noStrike" spc="-1">
                <a:solidFill>
                  <a:srgbClr val="000000"/>
                </a:solidFill>
                <a:latin typeface="Raleway"/>
              </a:rPr>
              <a:t>b</a:t>
            </a:r>
            <a:r>
              <a:rPr lang="en-US" sz="2800" b="0" strike="noStrike" spc="-1">
                <a:latin typeface="Raleway"/>
              </a:rPr>
              <a:t>eing held back by four angels. These winds of strife are not released until God gives the word, after His servants are sealed in their foreheads. The mighty angel coming from the east has the seal of the living God, the One alone who can give eternal life and immortality. </a:t>
            </a:r>
          </a:p>
          <a:p>
            <a:r>
              <a:rPr lang="en-US" sz="2800" b="0" strike="noStrike" spc="-1">
                <a:latin typeface="Raleway"/>
              </a:rPr>
              <a:t>   </a:t>
            </a:r>
            <a:r>
              <a:rPr lang="en-US" sz="2800" b="0" strike="noStrike" spc="-1">
                <a:solidFill>
                  <a:srgbClr val="FF0000"/>
                </a:solidFill>
                <a:latin typeface="Raleway"/>
              </a:rPr>
              <a:t>Will this seal be placed upon any whose hearts are not pure?</a:t>
            </a:r>
            <a:endParaRPr lang="en-US" sz="2800" b="0" strike="noStrike" spc="-1">
              <a:latin typeface="Raleway"/>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laceHolder 1"/>
          <p:cNvSpPr>
            <a:spLocks noGrp="1" noRot="1" noChangeAspect="1"/>
          </p:cNvSpPr>
          <p:nvPr>
            <p:ph type="sldImg"/>
          </p:nvPr>
        </p:nvSpPr>
        <p:spPr>
          <a:xfrm>
            <a:off x="533520" y="718560"/>
            <a:ext cx="6704640" cy="3771360"/>
          </a:xfrm>
          <a:prstGeom prst="rect">
            <a:avLst/>
          </a:prstGeom>
        </p:spPr>
      </p:sp>
      <p:sp>
        <p:nvSpPr>
          <p:cNvPr id="222"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1" strike="noStrike" spc="-1">
                <a:solidFill>
                  <a:srgbClr val="3465A4"/>
                </a:solidFill>
                <a:latin typeface="Seravek"/>
                <a:ea typeface="Microsoft YaHei"/>
              </a:rPr>
              <a:t>Genesis 2:1-3</a:t>
            </a:r>
            <a:endParaRPr lang="en-US" sz="2800" b="0" strike="noStrike" spc="-1">
              <a:latin typeface="Raleway"/>
            </a:endParaRPr>
          </a:p>
          <a:p>
            <a:r>
              <a:rPr lang="en-US" sz="2800" b="0" strike="noStrike" spc="-1">
                <a:solidFill>
                  <a:srgbClr val="3465A4"/>
                </a:solidFill>
                <a:latin typeface="Seravek"/>
                <a:ea typeface="Microsoft YaHei"/>
              </a:rPr>
              <a:t>   Thus the heavens and the earth, and all the host of them, were finished. (2) And on the seventh day God ended His work which He had done, and He rested on the seventh day from all His work which He had done. </a:t>
            </a:r>
            <a:r>
              <a:rPr lang="en-US" sz="2800" b="0" strike="noStrike" spc="-1">
                <a:solidFill>
                  <a:srgbClr val="3465A4"/>
                </a:solidFill>
                <a:latin typeface="Seravek"/>
                <a:ea typeface="Raleway"/>
              </a:rPr>
              <a:t>(3) Then God blessed the seventh day and sanctified it, because in it He rested from all His work which God had created and made. </a:t>
            </a:r>
            <a:r>
              <a:rPr lang="en-US" sz="2800" b="0" strike="noStrike" spc="-1">
                <a:latin typeface="Raleway"/>
              </a:rPr>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noRot="1" noChangeAspect="1"/>
          </p:cNvSpPr>
          <p:nvPr>
            <p:ph type="sldImg"/>
          </p:nvPr>
        </p:nvSpPr>
        <p:spPr>
          <a:xfrm>
            <a:off x="533520" y="718560"/>
            <a:ext cx="6704640" cy="3771360"/>
          </a:xfrm>
          <a:prstGeom prst="rect">
            <a:avLst/>
          </a:prstGeom>
        </p:spPr>
      </p:sp>
      <p:sp>
        <p:nvSpPr>
          <p:cNvPr id="224" name="PlaceHolder 2"/>
          <p:cNvSpPr>
            <a:spLocks noGrp="1"/>
          </p:cNvSpPr>
          <p:nvPr>
            <p:ph type="body"/>
          </p:nvPr>
        </p:nvSpPr>
        <p:spPr>
          <a:xfrm>
            <a:off x="228600" y="4752000"/>
            <a:ext cx="7315200" cy="5429160"/>
          </a:xfrm>
          <a:prstGeom prst="rect">
            <a:avLst/>
          </a:prstGeom>
        </p:spPr>
        <p:txBody>
          <a:bodyPr lIns="0" tIns="0" rIns="0" bIns="0">
            <a:noAutofit/>
          </a:bodyPr>
          <a:lstStyle/>
          <a:p>
            <a:r>
              <a:rPr lang="en-US" sz="2800" b="0" strike="noStrike" spc="-1">
                <a:latin typeface="Raleway"/>
                <a:ea typeface="Microsoft YaHei"/>
              </a:rPr>
              <a:t>   The fourth commandment is the seal, or mark, of God’s authority.  It contains the essential elements of an official seal: His name</a:t>
            </a:r>
            <a:r>
              <a:rPr lang="en-US" sz="2800" b="0" strike="noStrike" spc="-1">
                <a:solidFill>
                  <a:srgbClr val="000000"/>
                </a:solidFill>
                <a:latin typeface="Raleway"/>
                <a:ea typeface="Raleway"/>
              </a:rPr>
              <a:t>—t</a:t>
            </a:r>
            <a:r>
              <a:rPr lang="en-US" sz="2800" b="0" strike="noStrike" spc="-1">
                <a:latin typeface="Raleway"/>
                <a:ea typeface="Microsoft YaHei"/>
              </a:rPr>
              <a:t>he Lord; His title</a:t>
            </a:r>
            <a:r>
              <a:rPr lang="en-US" sz="2800" b="0" strike="noStrike" spc="-1">
                <a:solidFill>
                  <a:srgbClr val="000000"/>
                </a:solidFill>
                <a:latin typeface="Raleway"/>
                <a:ea typeface="Raleway"/>
              </a:rPr>
              <a:t>—</a:t>
            </a:r>
            <a:r>
              <a:rPr lang="en-US" sz="2800" b="0" strike="noStrike" spc="-1">
                <a:latin typeface="Raleway"/>
                <a:ea typeface="Microsoft YaHei"/>
              </a:rPr>
              <a:t>Maker, Creator; and His kingdom</a:t>
            </a:r>
            <a:r>
              <a:rPr lang="en-US" sz="2800" b="0" strike="noStrike" spc="-1">
                <a:solidFill>
                  <a:srgbClr val="000000"/>
                </a:solidFill>
                <a:latin typeface="Raleway"/>
                <a:ea typeface="Raleway"/>
              </a:rPr>
              <a:t>—</a:t>
            </a:r>
            <a:r>
              <a:rPr lang="en-US" sz="2800" b="0" strike="noStrike" spc="-1">
                <a:latin typeface="Raleway"/>
                <a:ea typeface="Microsoft YaHei"/>
              </a:rPr>
              <a:t>Heaven and Earth. The fourth commandment is the only one that identifies God as the Creator, proving all rivals to be false gods! </a:t>
            </a:r>
            <a:endParaRPr lang="en-US" sz="2800" b="0" strike="noStrike" spc="-1">
              <a:latin typeface="Raleway"/>
            </a:endParaRPr>
          </a:p>
          <a:p>
            <a:r>
              <a:rPr lang="en-US" sz="2800" b="0" strike="noStrike" spc="-1">
                <a:latin typeface="Raleway"/>
                <a:ea typeface="Microsoft YaHei"/>
              </a:rPr>
              <a:t>   God’s true followers show their allegiance to Him</a:t>
            </a:r>
            <a:r>
              <a:rPr lang="en-US" sz="2800" b="0" strike="noStrike" spc="-1">
                <a:latin typeface="Raleway"/>
              </a:rPr>
              <a:t> by keeping holy the seventh day, the Sabbath He sanctified and blessed. </a:t>
            </a:r>
          </a:p>
          <a:p>
            <a:r>
              <a:rPr lang="en-US" sz="2800" b="0" strike="noStrike" spc="-1">
                <a:latin typeface="Raleway"/>
              </a:rPr>
              <a:t>   </a:t>
            </a:r>
            <a:r>
              <a:rPr lang="en-US" sz="2800" b="0" strike="noStrike" spc="-1">
                <a:solidFill>
                  <a:srgbClr val="FF4000"/>
                </a:solidFill>
                <a:latin typeface="Raleway"/>
              </a:rPr>
              <a:t>What is the Sabbath a sign of?</a:t>
            </a:r>
            <a:endParaRPr lang="en-US" sz="2800" b="0" strike="noStrike" spc="-1">
              <a:latin typeface="Raleway"/>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PlaceHolder 1"/>
          <p:cNvSpPr>
            <a:spLocks noGrp="1" noRot="1" noChangeAspect="1"/>
          </p:cNvSpPr>
          <p:nvPr>
            <p:ph type="sldImg"/>
          </p:nvPr>
        </p:nvSpPr>
        <p:spPr>
          <a:xfrm>
            <a:off x="533520" y="718560"/>
            <a:ext cx="6704640" cy="3771360"/>
          </a:xfrm>
          <a:prstGeom prst="rect">
            <a:avLst/>
          </a:prstGeom>
        </p:spPr>
      </p:sp>
      <p:sp>
        <p:nvSpPr>
          <p:cNvPr id="226" name="PlaceHolder 2"/>
          <p:cNvSpPr>
            <a:spLocks noGrp="1"/>
          </p:cNvSpPr>
          <p:nvPr>
            <p:ph type="body"/>
          </p:nvPr>
        </p:nvSpPr>
        <p:spPr>
          <a:xfrm>
            <a:off x="228600" y="4626000"/>
            <a:ext cx="7315200" cy="6431400"/>
          </a:xfrm>
          <a:prstGeom prst="rect">
            <a:avLst/>
          </a:prstGeom>
        </p:spPr>
        <p:txBody>
          <a:bodyPr lIns="0" tIns="0" rIns="0" bIns="0">
            <a:noAutofit/>
          </a:bodyPr>
          <a:lstStyle/>
          <a:p>
            <a:pPr>
              <a:lnSpc>
                <a:spcPct val="120000"/>
              </a:lnSpc>
            </a:pPr>
            <a:r>
              <a:rPr lang="en-GB" sz="2600" b="1" strike="noStrike" spc="-1">
                <a:solidFill>
                  <a:srgbClr val="3465A4"/>
                </a:solidFill>
                <a:latin typeface="Raleway"/>
                <a:ea typeface="ITC Souvenir Demi"/>
              </a:rPr>
              <a:t>Ezekiel 20:12</a:t>
            </a:r>
            <a:endParaRPr lang="en-US" sz="2600" b="0" strike="noStrike" spc="-1">
              <a:latin typeface="Raleway"/>
            </a:endParaRPr>
          </a:p>
          <a:p>
            <a:pPr>
              <a:lnSpc>
                <a:spcPct val="100000"/>
              </a:lnSpc>
            </a:pPr>
            <a:r>
              <a:rPr lang="en-US" sz="2600" b="0" strike="noStrike" spc="-1">
                <a:solidFill>
                  <a:srgbClr val="3465A4"/>
                </a:solidFill>
                <a:latin typeface="Raleway"/>
                <a:ea typeface="Raleway"/>
              </a:rPr>
              <a:t>   Moreover I also gave them My Sabbaths, to be a sign between them and Me, that they might know that I am the Lord who </a:t>
            </a:r>
            <a:r>
              <a:rPr lang="en-US" sz="2600" b="1" strike="noStrike" spc="-1">
                <a:solidFill>
                  <a:srgbClr val="3465A4"/>
                </a:solidFill>
                <a:latin typeface="Raleway"/>
                <a:ea typeface="Raleway"/>
              </a:rPr>
              <a:t>sanctifies</a:t>
            </a:r>
            <a:r>
              <a:rPr lang="en-US" sz="2600" b="0" strike="noStrike" spc="-1">
                <a:solidFill>
                  <a:srgbClr val="3465A4"/>
                </a:solidFill>
                <a:latin typeface="Raleway"/>
                <a:ea typeface="Raleway"/>
              </a:rPr>
              <a:t> them.  </a:t>
            </a:r>
            <a:endParaRPr lang="en-US" sz="2600" b="0" strike="noStrike" spc="-1">
              <a:latin typeface="Raleway"/>
            </a:endParaRPr>
          </a:p>
          <a:p>
            <a:pPr>
              <a:lnSpc>
                <a:spcPct val="120000"/>
              </a:lnSpc>
            </a:pPr>
            <a:r>
              <a:rPr lang="en-GB" sz="2600" b="1" strike="noStrike" spc="-1">
                <a:solidFill>
                  <a:srgbClr val="3465A4"/>
                </a:solidFill>
                <a:latin typeface="Raleway"/>
                <a:ea typeface="ITC Souvenir Demi"/>
              </a:rPr>
              <a:t>Exodus 31:16,17</a:t>
            </a:r>
            <a:endParaRPr lang="en-US" sz="2600" b="0" strike="noStrike" spc="-1">
              <a:latin typeface="Raleway"/>
            </a:endParaRPr>
          </a:p>
          <a:p>
            <a:pPr>
              <a:lnSpc>
                <a:spcPct val="100000"/>
              </a:lnSpc>
            </a:pPr>
            <a:r>
              <a:rPr lang="en-US" sz="2600" b="0" strike="noStrike" spc="-1">
                <a:solidFill>
                  <a:srgbClr val="3465A4"/>
                </a:solidFill>
                <a:latin typeface="Raleway"/>
                <a:ea typeface="Raleway"/>
              </a:rPr>
              <a:t>   Therefore the children of Israel shall keep the Sabbath, to observe the Sabbath throughout their generations as a perpetual </a:t>
            </a:r>
            <a:r>
              <a:rPr lang="en-US" sz="2600" b="1" strike="noStrike" spc="-1">
                <a:solidFill>
                  <a:srgbClr val="3465A4"/>
                </a:solidFill>
                <a:latin typeface="Raleway"/>
                <a:ea typeface="Raleway"/>
              </a:rPr>
              <a:t>covenant</a:t>
            </a:r>
            <a:r>
              <a:rPr lang="en-US" sz="2600" b="0" strike="noStrike" spc="-1">
                <a:solidFill>
                  <a:srgbClr val="3465A4"/>
                </a:solidFill>
                <a:latin typeface="Raleway"/>
                <a:ea typeface="Raleway"/>
              </a:rPr>
              <a:t>. (17) It is a sign between Me and the children of Israel forever; for in six days the Lord </a:t>
            </a:r>
            <a:r>
              <a:rPr lang="en-US" sz="2600" b="1" strike="noStrike" spc="-1">
                <a:solidFill>
                  <a:srgbClr val="3465A4"/>
                </a:solidFill>
                <a:latin typeface="Raleway"/>
                <a:ea typeface="Raleway"/>
              </a:rPr>
              <a:t>made</a:t>
            </a:r>
            <a:r>
              <a:rPr lang="en-US" sz="2600" b="0" strike="noStrike" spc="-1">
                <a:solidFill>
                  <a:srgbClr val="3465A4"/>
                </a:solidFill>
                <a:latin typeface="Raleway"/>
                <a:ea typeface="Raleway"/>
              </a:rPr>
              <a:t> the heavens and the earth, and on the seventh day He </a:t>
            </a:r>
            <a:r>
              <a:rPr lang="en-US" sz="2600" b="1" strike="noStrike" spc="-1">
                <a:solidFill>
                  <a:srgbClr val="3465A4"/>
                </a:solidFill>
                <a:latin typeface="Raleway"/>
                <a:ea typeface="Raleway"/>
              </a:rPr>
              <a:t>rested</a:t>
            </a:r>
            <a:r>
              <a:rPr lang="en-US" sz="2600" b="0" strike="noStrike" spc="-1">
                <a:solidFill>
                  <a:srgbClr val="3465A4"/>
                </a:solidFill>
                <a:latin typeface="Raleway"/>
                <a:ea typeface="Raleway"/>
              </a:rPr>
              <a:t> and was refreshed.’ ”</a:t>
            </a:r>
            <a:endParaRPr lang="en-US" sz="2600" b="0" strike="noStrike" spc="-1">
              <a:latin typeface="Raleway"/>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noRot="1" noChangeAspect="1"/>
          </p:cNvSpPr>
          <p:nvPr>
            <p:ph type="sldImg"/>
          </p:nvPr>
        </p:nvSpPr>
        <p:spPr>
          <a:xfrm>
            <a:off x="533520" y="718560"/>
            <a:ext cx="6704640" cy="3771360"/>
          </a:xfrm>
          <a:prstGeom prst="rect">
            <a:avLst/>
          </a:prstGeom>
        </p:spPr>
      </p:sp>
      <p:sp>
        <p:nvSpPr>
          <p:cNvPr id="228" name="PlaceHolder 2"/>
          <p:cNvSpPr>
            <a:spLocks noGrp="1"/>
          </p:cNvSpPr>
          <p:nvPr>
            <p:ph type="body"/>
          </p:nvPr>
        </p:nvSpPr>
        <p:spPr>
          <a:xfrm>
            <a:off x="457200" y="4752000"/>
            <a:ext cx="7086600" cy="5429160"/>
          </a:xfrm>
          <a:prstGeom prst="rect">
            <a:avLst/>
          </a:prstGeom>
        </p:spPr>
        <p:txBody>
          <a:bodyPr lIns="0" tIns="0" rIns="0" bIns="0">
            <a:noAutofit/>
          </a:bodyPr>
          <a:lstStyle/>
          <a:p>
            <a:r>
              <a:rPr lang="en-US" sz="2700" b="0" strike="noStrike" spc="-1">
                <a:latin typeface="Raleway"/>
                <a:ea typeface="Microsoft YaHei"/>
              </a:rPr>
              <a:t>   Resting on the Sabbath is how we worship our Lord, the Creator of Heaven and Earth.  It shows that we believe He is not only able, but in the process of,  </a:t>
            </a:r>
            <a:r>
              <a:rPr lang="en-US" sz="2700" b="1" strike="noStrike" spc="-1">
                <a:latin typeface="Raleway"/>
                <a:ea typeface="Microsoft YaHei"/>
              </a:rPr>
              <a:t>re-creating</a:t>
            </a:r>
            <a:r>
              <a:rPr lang="en-US" sz="2700" b="0" strike="noStrike" spc="-1">
                <a:latin typeface="Raleway"/>
                <a:ea typeface="Microsoft YaHei"/>
              </a:rPr>
              <a:t> </a:t>
            </a:r>
            <a:r>
              <a:rPr lang="en-US" sz="2700" b="1" strike="noStrike" spc="-1">
                <a:latin typeface="Raleway"/>
                <a:ea typeface="Microsoft YaHei"/>
              </a:rPr>
              <a:t>us</a:t>
            </a:r>
            <a:r>
              <a:rPr lang="en-US" sz="2700" b="0" strike="noStrike" spc="-1">
                <a:solidFill>
                  <a:srgbClr val="000000"/>
                </a:solidFill>
                <a:latin typeface="Raleway"/>
                <a:ea typeface="Raleway"/>
              </a:rPr>
              <a:t>—</a:t>
            </a:r>
            <a:r>
              <a:rPr lang="en-US" sz="2700" b="0" i="1" strike="noStrike" spc="-1">
                <a:latin typeface="Raleway"/>
              </a:rPr>
              <a:t>sanctifying</a:t>
            </a:r>
            <a:r>
              <a:rPr lang="en-US" sz="2700" b="0" strike="noStrike" spc="-1">
                <a:latin typeface="Raleway"/>
              </a:rPr>
              <a:t>  us, making us </a:t>
            </a:r>
            <a:r>
              <a:rPr lang="en-US" sz="2700" b="0" i="1" strike="noStrike" spc="-1">
                <a:latin typeface="Raleway"/>
              </a:rPr>
              <a:t>holy,  </a:t>
            </a:r>
            <a:r>
              <a:rPr lang="en-US" sz="2700" b="0" strike="noStrike" spc="-1">
                <a:latin typeface="Raleway"/>
              </a:rPr>
              <a:t>fit for heaven. It shows that we do not trust in our own works, but in </a:t>
            </a:r>
            <a:r>
              <a:rPr lang="en-US" sz="2700" b="1" strike="noStrike" spc="-1">
                <a:latin typeface="Raleway"/>
              </a:rPr>
              <a:t>His</a:t>
            </a:r>
            <a:r>
              <a:rPr lang="en-US" sz="2700" b="0" strike="noStrike" spc="-1">
                <a:latin typeface="Raleway"/>
              </a:rPr>
              <a:t> work, both on the cross and in our hearts. It is a sign of allegiance to God and His law. As disrespect for God’s law becomes more prevalent, those who serve God will stand out as distinct from the world.</a:t>
            </a:r>
          </a:p>
          <a:p>
            <a:r>
              <a:rPr lang="en-US" sz="2700" b="0" strike="noStrike" spc="-1">
                <a:solidFill>
                  <a:srgbClr val="FF0000"/>
                </a:solidFill>
                <a:latin typeface="Raleway"/>
              </a:rPr>
              <a:t>   How did David feel about God’s law?</a:t>
            </a:r>
            <a:endParaRPr lang="en-US" sz="2700" b="0" strike="noStrike" spc="-1">
              <a:latin typeface="Raleway"/>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laceHolder 1"/>
          <p:cNvSpPr>
            <a:spLocks noGrp="1" noRot="1" noChangeAspect="1"/>
          </p:cNvSpPr>
          <p:nvPr>
            <p:ph type="sldImg"/>
          </p:nvPr>
        </p:nvSpPr>
        <p:spPr>
          <a:xfrm>
            <a:off x="533520" y="718560"/>
            <a:ext cx="6704640" cy="3771360"/>
          </a:xfrm>
          <a:prstGeom prst="rect">
            <a:avLst/>
          </a:prstGeom>
        </p:spPr>
      </p:sp>
      <p:sp>
        <p:nvSpPr>
          <p:cNvPr id="230" name="PlaceHolder 2"/>
          <p:cNvSpPr>
            <a:spLocks noGrp="1"/>
          </p:cNvSpPr>
          <p:nvPr>
            <p:ph type="body"/>
          </p:nvPr>
        </p:nvSpPr>
        <p:spPr>
          <a:xfrm>
            <a:off x="457200" y="4752000"/>
            <a:ext cx="7086600" cy="556164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Psalm 19:7; 40:8; 119:97,126,127</a:t>
            </a:r>
            <a:endParaRPr lang="en-US" sz="2800" b="0" strike="noStrike" spc="-1">
              <a:latin typeface="Raleway"/>
            </a:endParaRPr>
          </a:p>
          <a:p>
            <a:pPr>
              <a:lnSpc>
                <a:spcPct val="100000"/>
              </a:lnSpc>
            </a:pPr>
            <a:r>
              <a:rPr lang="en-US" sz="2800" b="0" strike="noStrike" spc="-1">
                <a:solidFill>
                  <a:srgbClr val="3465A4"/>
                </a:solidFill>
                <a:latin typeface="Raleway"/>
                <a:ea typeface="Raleway"/>
              </a:rPr>
              <a:t>   (19:7) The law of the Lord is </a:t>
            </a:r>
            <a:r>
              <a:rPr lang="en-US" sz="2800" b="1" strike="noStrike" spc="-1">
                <a:solidFill>
                  <a:srgbClr val="3465A4"/>
                </a:solidFill>
                <a:latin typeface="Raleway"/>
                <a:ea typeface="Raleway"/>
              </a:rPr>
              <a:t>perfect</a:t>
            </a:r>
            <a:r>
              <a:rPr lang="en-US" sz="2800" b="0" strike="noStrike" spc="-1">
                <a:solidFill>
                  <a:srgbClr val="3465A4"/>
                </a:solidFill>
                <a:latin typeface="Raleway"/>
                <a:ea typeface="Raleway"/>
              </a:rPr>
              <a:t>, converting the soul; the testimony of the Lord is sure, making wise the simple;</a:t>
            </a:r>
            <a:endParaRPr lang="en-US" sz="2800" b="0" strike="noStrike" spc="-1">
              <a:latin typeface="Raleway"/>
            </a:endParaRPr>
          </a:p>
          <a:p>
            <a:pPr>
              <a:lnSpc>
                <a:spcPct val="100000"/>
              </a:lnSpc>
            </a:pPr>
            <a:r>
              <a:rPr lang="en-US" sz="2800" b="0" strike="noStrike" spc="-1">
                <a:solidFill>
                  <a:srgbClr val="3465A4"/>
                </a:solidFill>
                <a:latin typeface="Raleway"/>
                <a:ea typeface="Raleway"/>
              </a:rPr>
              <a:t>   (40:8) I </a:t>
            </a:r>
            <a:r>
              <a:rPr lang="en-US" sz="2800" b="1" strike="noStrike" spc="-1">
                <a:solidFill>
                  <a:srgbClr val="3465A4"/>
                </a:solidFill>
                <a:latin typeface="Raleway"/>
                <a:ea typeface="Raleway"/>
              </a:rPr>
              <a:t>delight</a:t>
            </a:r>
            <a:r>
              <a:rPr lang="en-US" sz="2800" b="0" strike="noStrike" spc="-1">
                <a:solidFill>
                  <a:srgbClr val="3465A4"/>
                </a:solidFill>
                <a:latin typeface="Raleway"/>
                <a:ea typeface="Raleway"/>
              </a:rPr>
              <a:t> to do Your will, O my God, and Your law is within my heart.</a:t>
            </a:r>
            <a:endParaRPr lang="en-US" sz="2800" b="0" strike="noStrike" spc="-1">
              <a:latin typeface="Raleway"/>
            </a:endParaRPr>
          </a:p>
          <a:p>
            <a:pPr>
              <a:lnSpc>
                <a:spcPct val="100000"/>
              </a:lnSpc>
            </a:pPr>
            <a:r>
              <a:rPr lang="en-US" sz="2800" b="0" strike="noStrike" spc="-1">
                <a:solidFill>
                  <a:srgbClr val="3465A4"/>
                </a:solidFill>
                <a:latin typeface="Raleway"/>
                <a:ea typeface="Raleway"/>
              </a:rPr>
              <a:t>   (119:97) Oh, how I </a:t>
            </a:r>
            <a:r>
              <a:rPr lang="en-US" sz="2800" b="1" strike="noStrike" spc="-1">
                <a:solidFill>
                  <a:srgbClr val="3465A4"/>
                </a:solidFill>
                <a:latin typeface="Raleway"/>
                <a:ea typeface="Raleway"/>
              </a:rPr>
              <a:t>love</a:t>
            </a:r>
            <a:r>
              <a:rPr lang="en-US" sz="2800" b="0" strike="noStrike" spc="-1">
                <a:solidFill>
                  <a:srgbClr val="3465A4"/>
                </a:solidFill>
                <a:latin typeface="Raleway"/>
                <a:ea typeface="Raleway"/>
              </a:rPr>
              <a:t> Your law! It is my meditation all the day.</a:t>
            </a:r>
            <a:endParaRPr lang="en-US" sz="2800" b="0" strike="noStrike" spc="-1">
              <a:latin typeface="Raleway"/>
            </a:endParaRPr>
          </a:p>
          <a:p>
            <a:pPr>
              <a:lnSpc>
                <a:spcPct val="100000"/>
              </a:lnSpc>
            </a:pPr>
            <a:r>
              <a:rPr lang="en-US" sz="2800" b="0" strike="noStrike" spc="-1">
                <a:solidFill>
                  <a:srgbClr val="3465A4"/>
                </a:solidFill>
                <a:latin typeface="Raleway"/>
                <a:ea typeface="Raleway"/>
              </a:rPr>
              <a:t>   (119:126,127) It is time for You to act, O Lord, for they have regarded Your law as </a:t>
            </a:r>
            <a:r>
              <a:rPr lang="en-US" sz="2800" b="1" strike="noStrike" spc="-1">
                <a:solidFill>
                  <a:srgbClr val="3465A4"/>
                </a:solidFill>
                <a:latin typeface="Raleway"/>
                <a:ea typeface="Raleway"/>
              </a:rPr>
              <a:t>void</a:t>
            </a:r>
            <a:r>
              <a:rPr lang="en-US" sz="2800" b="0" strike="noStrike" spc="-1">
                <a:solidFill>
                  <a:srgbClr val="3465A4"/>
                </a:solidFill>
                <a:latin typeface="Raleway"/>
                <a:ea typeface="Raleway"/>
              </a:rPr>
              <a:t>. Therefore I love Your commandments more than </a:t>
            </a:r>
            <a:r>
              <a:rPr lang="en-US" sz="2800" b="1" strike="noStrike" spc="-1">
                <a:solidFill>
                  <a:srgbClr val="3465A4"/>
                </a:solidFill>
                <a:latin typeface="Raleway"/>
                <a:ea typeface="Raleway"/>
              </a:rPr>
              <a:t>gold</a:t>
            </a:r>
            <a:r>
              <a:rPr lang="en-US" sz="2800" b="0" strike="noStrike" spc="-1">
                <a:solidFill>
                  <a:srgbClr val="3465A4"/>
                </a:solidFill>
                <a:latin typeface="Raleway"/>
                <a:ea typeface="Raleway"/>
              </a:rPr>
              <a:t>, yes, than fine gold!</a:t>
            </a:r>
            <a:endParaRPr lang="en-US" sz="2800" b="0" strike="noStrike" spc="-1">
              <a:latin typeface="Raleway"/>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PlaceHolder 1"/>
          <p:cNvSpPr>
            <a:spLocks noGrp="1" noRot="1" noChangeAspect="1"/>
          </p:cNvSpPr>
          <p:nvPr>
            <p:ph type="sldImg"/>
          </p:nvPr>
        </p:nvSpPr>
        <p:spPr>
          <a:xfrm>
            <a:off x="533520" y="718560"/>
            <a:ext cx="6704640" cy="3771360"/>
          </a:xfrm>
          <a:prstGeom prst="rect">
            <a:avLst/>
          </a:prstGeom>
        </p:spPr>
      </p:sp>
      <p:sp>
        <p:nvSpPr>
          <p:cNvPr id="232"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David loved the law of God. When he saw it maligned, he looked for God to show His righteous displeasure. Today, when the earth is full of crime and violence, God needs those who, like David, will exalt His law and demonstrate loyalty to Him. These are the ones who will receive the seal of God.</a:t>
            </a:r>
          </a:p>
          <a:p>
            <a:r>
              <a:rPr lang="en-US" sz="2800" b="0" strike="noStrike" spc="-1">
                <a:latin typeface="Raleway"/>
              </a:rPr>
              <a:t>   </a:t>
            </a:r>
            <a:r>
              <a:rPr lang="en-US" sz="2800" b="0" strike="noStrike" spc="-1">
                <a:solidFill>
                  <a:srgbClr val="FF0000"/>
                </a:solidFill>
                <a:latin typeface="Raleway"/>
              </a:rPr>
              <a:t>What does God think of them?</a:t>
            </a:r>
            <a:endParaRPr lang="en-US" sz="2800" b="0" strike="noStrike" spc="-1">
              <a:latin typeface="Raleway"/>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PlaceHolder 1"/>
          <p:cNvSpPr>
            <a:spLocks noGrp="1" noRot="1" noChangeAspect="1"/>
          </p:cNvSpPr>
          <p:nvPr>
            <p:ph type="sldImg"/>
          </p:nvPr>
        </p:nvSpPr>
        <p:spPr>
          <a:xfrm>
            <a:off x="533520" y="718560"/>
            <a:ext cx="6704640" cy="3771360"/>
          </a:xfrm>
          <a:prstGeom prst="rect">
            <a:avLst/>
          </a:prstGeom>
        </p:spPr>
      </p:sp>
      <p:sp>
        <p:nvSpPr>
          <p:cNvPr id="234"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800" b="1" strike="noStrike" spc="-1">
                <a:solidFill>
                  <a:srgbClr val="3465A4"/>
                </a:solidFill>
                <a:latin typeface="Raleway"/>
                <a:ea typeface="ITC Souvenir Demi"/>
              </a:rPr>
              <a:t>Exodus 19:5</a:t>
            </a:r>
            <a:endParaRPr lang="en-US" sz="2800" b="0" strike="noStrike" spc="-1">
              <a:latin typeface="Raleway"/>
            </a:endParaRPr>
          </a:p>
          <a:p>
            <a:pPr>
              <a:lnSpc>
                <a:spcPct val="100000"/>
              </a:lnSpc>
            </a:pPr>
            <a:r>
              <a:rPr lang="en-US" sz="2800" b="0" strike="noStrike" spc="-1">
                <a:solidFill>
                  <a:srgbClr val="3465A4"/>
                </a:solidFill>
                <a:latin typeface="Raleway"/>
                <a:ea typeface="Raleway"/>
              </a:rPr>
              <a:t>   Now therefore, if you will indeed obey My voice and keep My covenant, then you shall be a special </a:t>
            </a:r>
            <a:r>
              <a:rPr lang="en-US" sz="2800" b="1" strike="noStrike" spc="-1">
                <a:solidFill>
                  <a:srgbClr val="3465A4"/>
                </a:solidFill>
                <a:latin typeface="Raleway"/>
                <a:ea typeface="Raleway"/>
              </a:rPr>
              <a:t>treasure</a:t>
            </a:r>
            <a:r>
              <a:rPr lang="en-US" sz="2800" b="0" strike="noStrike" spc="-1">
                <a:solidFill>
                  <a:srgbClr val="3465A4"/>
                </a:solidFill>
                <a:latin typeface="Raleway"/>
                <a:ea typeface="Raleway"/>
              </a:rPr>
              <a:t> to Me above all people; for all the earth is Mine.</a:t>
            </a:r>
            <a:endParaRPr lang="en-US" sz="2800" b="0" strike="noStrike" spc="-1">
              <a:latin typeface="Raleway"/>
            </a:endParaRPr>
          </a:p>
          <a:p>
            <a:pPr>
              <a:lnSpc>
                <a:spcPct val="120000"/>
              </a:lnSpc>
            </a:pPr>
            <a:r>
              <a:rPr lang="en-GB" sz="2800" b="1" strike="noStrike" spc="-1">
                <a:solidFill>
                  <a:srgbClr val="3465A4"/>
                </a:solidFill>
                <a:latin typeface="ITC Souvenir Demi"/>
                <a:ea typeface="ITC Souvenir Demi"/>
              </a:rPr>
              <a:t>Malachi 3:17</a:t>
            </a:r>
            <a:endParaRPr lang="en-US" sz="2800" b="0" strike="noStrike" spc="-1">
              <a:latin typeface="Raleway"/>
            </a:endParaRPr>
          </a:p>
          <a:p>
            <a:pPr>
              <a:lnSpc>
                <a:spcPct val="100000"/>
              </a:lnSpc>
            </a:pPr>
            <a:r>
              <a:rPr lang="en-US" sz="2800" b="0" strike="noStrike" spc="-1">
                <a:solidFill>
                  <a:srgbClr val="3465A4"/>
                </a:solidFill>
                <a:latin typeface="Raleway"/>
                <a:ea typeface="Raleway"/>
              </a:rPr>
              <a:t>   “They shall be </a:t>
            </a:r>
            <a:r>
              <a:rPr lang="en-US" sz="2800" b="1" strike="noStrike" spc="-1">
                <a:solidFill>
                  <a:srgbClr val="3465A4"/>
                </a:solidFill>
                <a:latin typeface="Raleway"/>
                <a:ea typeface="Raleway"/>
              </a:rPr>
              <a:t>Mine</a:t>
            </a:r>
            <a:r>
              <a:rPr lang="en-US" sz="2800" b="0" strike="noStrike" spc="-1">
                <a:solidFill>
                  <a:srgbClr val="3465A4"/>
                </a:solidFill>
                <a:latin typeface="Raleway"/>
                <a:ea typeface="Raleway"/>
              </a:rPr>
              <a:t>,” says the Lord of hosts, “on the day that I make them My </a:t>
            </a:r>
            <a:r>
              <a:rPr lang="en-US" sz="2800" b="1" strike="noStrike" spc="-1">
                <a:solidFill>
                  <a:srgbClr val="3465A4"/>
                </a:solidFill>
                <a:latin typeface="Raleway"/>
                <a:ea typeface="Raleway"/>
              </a:rPr>
              <a:t>jewels</a:t>
            </a:r>
            <a:r>
              <a:rPr lang="en-US" sz="2800" b="0" strike="noStrike" spc="-1">
                <a:solidFill>
                  <a:srgbClr val="3465A4"/>
                </a:solidFill>
                <a:latin typeface="Raleway"/>
                <a:ea typeface="Raleway"/>
              </a:rPr>
              <a:t>. And I will spare them as a man spares his own son who serves Him.”</a:t>
            </a:r>
            <a:endParaRPr lang="en-US" sz="2800" b="0" strike="noStrike" spc="-1">
              <a:latin typeface="Raleway"/>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PlaceHolder 1"/>
          <p:cNvSpPr>
            <a:spLocks noGrp="1" noRot="1" noChangeAspect="1"/>
          </p:cNvSpPr>
          <p:nvPr>
            <p:ph type="sldImg"/>
          </p:nvPr>
        </p:nvSpPr>
        <p:spPr>
          <a:xfrm>
            <a:off x="533520" y="718560"/>
            <a:ext cx="6704640" cy="3771360"/>
          </a:xfrm>
          <a:prstGeom prst="rect">
            <a:avLst/>
          </a:prstGeom>
        </p:spPr>
      </p:sp>
      <p:sp>
        <p:nvSpPr>
          <p:cNvPr id="236"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Not only are we of incredible value to God, He wants to show us off to the universe!</a:t>
            </a:r>
          </a:p>
          <a:p>
            <a:r>
              <a:rPr lang="en-US" sz="2800" b="0" strike="noStrike" spc="-1">
                <a:latin typeface="Raleway"/>
              </a:rPr>
              <a:t>   </a:t>
            </a:r>
            <a:r>
              <a:rPr lang="en-US" sz="2800" b="0" strike="noStrike" spc="-1">
                <a:solidFill>
                  <a:srgbClr val="FF0000"/>
                </a:solidFill>
                <a:latin typeface="Raleway"/>
              </a:rPr>
              <a:t>What do our lives display about God?</a:t>
            </a:r>
            <a:endParaRPr lang="en-US" sz="2800" b="0" strike="noStrike" spc="-1">
              <a:latin typeface="Raleway"/>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PlaceHolder 1"/>
          <p:cNvSpPr>
            <a:spLocks noGrp="1" noRot="1" noChangeAspect="1"/>
          </p:cNvSpPr>
          <p:nvPr>
            <p:ph type="sldImg"/>
          </p:nvPr>
        </p:nvSpPr>
        <p:spPr>
          <a:xfrm>
            <a:off x="533520" y="718560"/>
            <a:ext cx="6704640" cy="3771360"/>
          </a:xfrm>
          <a:prstGeom prst="rect">
            <a:avLst/>
          </a:prstGeom>
        </p:spPr>
      </p:sp>
      <p:sp>
        <p:nvSpPr>
          <p:cNvPr id="238" name="PlaceHolder 2"/>
          <p:cNvSpPr>
            <a:spLocks noGrp="1"/>
          </p:cNvSpPr>
          <p:nvPr>
            <p:ph type="body"/>
          </p:nvPr>
        </p:nvSpPr>
        <p:spPr>
          <a:xfrm>
            <a:off x="457200" y="4752000"/>
            <a:ext cx="6858000" cy="563472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1 Corinthians 4:9</a:t>
            </a:r>
            <a:endParaRPr lang="en-US" sz="2800" b="0" strike="noStrike" spc="-1">
              <a:latin typeface="Raleway"/>
            </a:endParaRPr>
          </a:p>
          <a:p>
            <a:pPr>
              <a:lnSpc>
                <a:spcPct val="100000"/>
              </a:lnSpc>
            </a:pPr>
            <a:r>
              <a:rPr lang="en-US" sz="2800" b="0" strike="noStrike" spc="-1">
                <a:solidFill>
                  <a:srgbClr val="3465A4"/>
                </a:solidFill>
                <a:latin typeface="Raleway"/>
                <a:ea typeface="Raleway"/>
              </a:rPr>
              <a:t>   ...we have been made a </a:t>
            </a:r>
            <a:r>
              <a:rPr lang="en-US" sz="2800" b="1" strike="noStrike" spc="-1">
                <a:solidFill>
                  <a:srgbClr val="3465A4"/>
                </a:solidFill>
                <a:latin typeface="Raleway"/>
                <a:ea typeface="Raleway"/>
              </a:rPr>
              <a:t>spectacle</a:t>
            </a:r>
            <a:r>
              <a:rPr lang="en-US" sz="2800" b="0" strike="noStrike" spc="-1">
                <a:solidFill>
                  <a:srgbClr val="3465A4"/>
                </a:solidFill>
                <a:latin typeface="Raleway"/>
                <a:ea typeface="Raleway"/>
              </a:rPr>
              <a:t> to the world, both to angels and to men.</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1 Peter 2:9</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But you are a </a:t>
            </a:r>
            <a:r>
              <a:rPr lang="en-US" sz="2800" b="1" strike="noStrike" spc="-1">
                <a:solidFill>
                  <a:srgbClr val="3465A4"/>
                </a:solidFill>
                <a:latin typeface="Raleway"/>
                <a:ea typeface="Raleway"/>
              </a:rPr>
              <a:t>chosen</a:t>
            </a:r>
            <a:r>
              <a:rPr lang="en-US" sz="2800" b="0" strike="noStrike" spc="-1">
                <a:solidFill>
                  <a:srgbClr val="3465A4"/>
                </a:solidFill>
                <a:latin typeface="Raleway"/>
                <a:ea typeface="Raleway"/>
              </a:rPr>
              <a:t> generation, a </a:t>
            </a:r>
            <a:r>
              <a:rPr lang="en-US" sz="2800" b="1" strike="noStrike" spc="-1">
                <a:solidFill>
                  <a:srgbClr val="3465A4"/>
                </a:solidFill>
                <a:latin typeface="Raleway"/>
                <a:ea typeface="Raleway"/>
              </a:rPr>
              <a:t>royal</a:t>
            </a:r>
            <a:r>
              <a:rPr lang="en-US" sz="2800" b="0" strike="noStrike" spc="-1">
                <a:solidFill>
                  <a:srgbClr val="3465A4"/>
                </a:solidFill>
                <a:latin typeface="Raleway"/>
                <a:ea typeface="Raleway"/>
              </a:rPr>
              <a:t> priesthood, a </a:t>
            </a:r>
            <a:r>
              <a:rPr lang="en-US" sz="2800" b="1" strike="noStrike" spc="-1">
                <a:solidFill>
                  <a:srgbClr val="3465A4"/>
                </a:solidFill>
                <a:latin typeface="Raleway"/>
                <a:ea typeface="Raleway"/>
              </a:rPr>
              <a:t>holy</a:t>
            </a:r>
            <a:r>
              <a:rPr lang="en-US" sz="2800" b="0" strike="noStrike" spc="-1">
                <a:solidFill>
                  <a:srgbClr val="3465A4"/>
                </a:solidFill>
                <a:latin typeface="Raleway"/>
                <a:ea typeface="Raleway"/>
              </a:rPr>
              <a:t> nation, His own </a:t>
            </a:r>
            <a:r>
              <a:rPr lang="en-US" sz="2800" b="1" strike="noStrike" spc="-1">
                <a:solidFill>
                  <a:srgbClr val="3465A4"/>
                </a:solidFill>
                <a:latin typeface="Raleway"/>
                <a:ea typeface="Raleway"/>
              </a:rPr>
              <a:t>special</a:t>
            </a:r>
            <a:r>
              <a:rPr lang="en-US" sz="2800" b="0" strike="noStrike" spc="-1">
                <a:solidFill>
                  <a:srgbClr val="3465A4"/>
                </a:solidFill>
                <a:latin typeface="Raleway"/>
                <a:ea typeface="Raleway"/>
              </a:rPr>
              <a:t> people, that you may proclaim the praises of Him who called you out of darkness into His marvelous light.</a:t>
            </a:r>
            <a:endParaRPr lang="en-US" sz="2800" b="0" strike="noStrike" spc="-1">
              <a:latin typeface="Raleway"/>
            </a:endParaRPr>
          </a:p>
          <a:p>
            <a:pPr>
              <a:lnSpc>
                <a:spcPct val="120000"/>
              </a:lnSpc>
            </a:pPr>
            <a:endParaRPr lang="en-US" sz="2800" b="0" strike="noStrike" spc="-1">
              <a:latin typeface="Raleway"/>
            </a:endParaRPr>
          </a:p>
          <a:p>
            <a:pPr>
              <a:lnSpc>
                <a:spcPct val="120000"/>
              </a:lnSpc>
            </a:pPr>
            <a:endParaRPr lang="en-US" sz="2800" b="0" strike="noStrike" spc="-1">
              <a:latin typeface="Raleway"/>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PlaceHolder 1"/>
          <p:cNvSpPr>
            <a:spLocks noGrp="1" noRot="1" noChangeAspect="1"/>
          </p:cNvSpPr>
          <p:nvPr>
            <p:ph type="sldImg"/>
          </p:nvPr>
        </p:nvSpPr>
        <p:spPr>
          <a:xfrm>
            <a:off x="533520" y="718560"/>
            <a:ext cx="6704640" cy="3771360"/>
          </a:xfrm>
          <a:prstGeom prst="rect">
            <a:avLst/>
          </a:prstGeom>
        </p:spPr>
      </p:sp>
      <p:sp>
        <p:nvSpPr>
          <p:cNvPr id="240"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This faithful, loyal group of people is God’s special treasure that He holds in a revolted world! Though them the whole universe witnesses the power of His grace and love. </a:t>
            </a:r>
          </a:p>
          <a:p>
            <a:r>
              <a:rPr lang="en-US" sz="2800" b="0" strike="noStrike" spc="-1">
                <a:solidFill>
                  <a:srgbClr val="FF0000"/>
                </a:solidFill>
                <a:latin typeface="Raleway"/>
              </a:rPr>
              <a:t>   What is their special work?</a:t>
            </a:r>
            <a:endParaRPr lang="en-US" sz="2800" b="0" strike="noStrike" spc="-1">
              <a:latin typeface="Raleway"/>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533520" y="718560"/>
            <a:ext cx="6704640" cy="3771360"/>
          </a:xfrm>
          <a:prstGeom prst="rect">
            <a:avLst/>
          </a:prstGeom>
        </p:spPr>
      </p:sp>
      <p:sp>
        <p:nvSpPr>
          <p:cNvPr id="170" name="PlaceHolder 2"/>
          <p:cNvSpPr>
            <a:spLocks noGrp="1"/>
          </p:cNvSpPr>
          <p:nvPr>
            <p:ph type="body"/>
          </p:nvPr>
        </p:nvSpPr>
        <p:spPr>
          <a:xfrm>
            <a:off x="457200" y="48006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Psalm 24:3-5</a:t>
            </a:r>
            <a:endParaRPr lang="en-US" sz="2800" b="0" strike="noStrike" spc="-1">
              <a:latin typeface="Raleway"/>
            </a:endParaRPr>
          </a:p>
          <a:p>
            <a:pPr>
              <a:lnSpc>
                <a:spcPct val="100000"/>
              </a:lnSpc>
            </a:pPr>
            <a:r>
              <a:rPr lang="en-US" sz="2800" b="0" strike="noStrike" spc="-1">
                <a:solidFill>
                  <a:srgbClr val="3465A4"/>
                </a:solidFill>
                <a:latin typeface="Raleway"/>
                <a:ea typeface="Raleway"/>
              </a:rPr>
              <a:t>   Who may ascend into the hill of the Lord? Or who may stand in His holy place? (4) He who has </a:t>
            </a:r>
            <a:r>
              <a:rPr lang="en-US" sz="2800" b="1" strike="noStrike" spc="-1">
                <a:solidFill>
                  <a:srgbClr val="3465A4"/>
                </a:solidFill>
                <a:latin typeface="Raleway"/>
                <a:ea typeface="Raleway"/>
              </a:rPr>
              <a:t>clean</a:t>
            </a:r>
            <a:r>
              <a:rPr lang="en-US" sz="2800" b="0" strike="noStrike" spc="-1">
                <a:solidFill>
                  <a:srgbClr val="3465A4"/>
                </a:solidFill>
                <a:latin typeface="Raleway"/>
                <a:ea typeface="Raleway"/>
              </a:rPr>
              <a:t> hands and a </a:t>
            </a:r>
            <a:r>
              <a:rPr lang="en-US" sz="2800" b="1" strike="noStrike" spc="-1">
                <a:solidFill>
                  <a:srgbClr val="3465A4"/>
                </a:solidFill>
                <a:latin typeface="Raleway"/>
                <a:ea typeface="Raleway"/>
              </a:rPr>
              <a:t>pure</a:t>
            </a:r>
            <a:r>
              <a:rPr lang="en-US" sz="2800" b="0" strike="noStrike" spc="-1">
                <a:solidFill>
                  <a:srgbClr val="3465A4"/>
                </a:solidFill>
                <a:latin typeface="Raleway"/>
                <a:ea typeface="Raleway"/>
              </a:rPr>
              <a:t> heart, who has not lifted up his soul to an idol, nor sworn deceitfully. (5) He shall receive blessing from the Lord, and righteousness from the God of his salvation.</a:t>
            </a:r>
            <a:endParaRPr lang="en-US" sz="2800" b="0" strike="noStrike" spc="-1">
              <a:latin typeface="Raleway"/>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PlaceHolder 1"/>
          <p:cNvSpPr>
            <a:spLocks noGrp="1" noRot="1" noChangeAspect="1"/>
          </p:cNvSpPr>
          <p:nvPr>
            <p:ph type="sldImg"/>
          </p:nvPr>
        </p:nvSpPr>
        <p:spPr>
          <a:xfrm>
            <a:off x="533520" y="718560"/>
            <a:ext cx="6704640" cy="3771360"/>
          </a:xfrm>
          <a:prstGeom prst="rect">
            <a:avLst/>
          </a:prstGeom>
        </p:spPr>
      </p:sp>
      <p:sp>
        <p:nvSpPr>
          <p:cNvPr id="242"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Isaiah 8:16</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Bind up the testimony, seal the </a:t>
            </a:r>
            <a:r>
              <a:rPr lang="en-US" sz="2800" b="1" strike="noStrike" spc="-1">
                <a:solidFill>
                  <a:srgbClr val="3465A4"/>
                </a:solidFill>
                <a:latin typeface="Raleway"/>
                <a:ea typeface="Raleway"/>
              </a:rPr>
              <a:t>law</a:t>
            </a:r>
            <a:r>
              <a:rPr lang="en-US" sz="2800" b="0" strike="noStrike" spc="-1">
                <a:solidFill>
                  <a:srgbClr val="3465A4"/>
                </a:solidFill>
                <a:latin typeface="Raleway"/>
                <a:ea typeface="Raleway"/>
              </a:rPr>
              <a:t> among My disciples.</a:t>
            </a:r>
            <a:endParaRPr lang="en-US" sz="2800" b="0" strike="noStrike" spc="-1">
              <a:latin typeface="Raleway"/>
            </a:endParaRPr>
          </a:p>
          <a:p>
            <a:pPr>
              <a:lnSpc>
                <a:spcPct val="120000"/>
              </a:lnSpc>
            </a:pP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Isaiah 58:12,13</a:t>
            </a:r>
            <a:endParaRPr lang="en-US" sz="2800" b="0" strike="noStrike" spc="-1">
              <a:latin typeface="Raleway"/>
            </a:endParaRPr>
          </a:p>
          <a:p>
            <a:pPr>
              <a:lnSpc>
                <a:spcPct val="100000"/>
              </a:lnSpc>
            </a:pPr>
            <a:r>
              <a:rPr lang="en-US" sz="2800" b="0" strike="noStrike" spc="-1">
                <a:solidFill>
                  <a:srgbClr val="3465A4"/>
                </a:solidFill>
                <a:latin typeface="Raleway"/>
                <a:ea typeface="Raleway"/>
              </a:rPr>
              <a:t>   ...you shall be called the Repairer of the </a:t>
            </a:r>
            <a:r>
              <a:rPr lang="en-US" sz="2800" b="1" strike="noStrike" spc="-1">
                <a:solidFill>
                  <a:srgbClr val="3465A4"/>
                </a:solidFill>
                <a:latin typeface="Raleway"/>
                <a:ea typeface="Raleway"/>
              </a:rPr>
              <a:t>breach</a:t>
            </a:r>
            <a:r>
              <a:rPr lang="en-US" sz="2800" b="0" strike="noStrike" spc="-1">
                <a:solidFill>
                  <a:srgbClr val="3465A4"/>
                </a:solidFill>
                <a:latin typeface="Raleway"/>
                <a:ea typeface="Raleway"/>
              </a:rPr>
              <a:t>...if you...call the </a:t>
            </a:r>
            <a:r>
              <a:rPr lang="en-US" sz="2800" b="1" strike="noStrike" spc="-1">
                <a:solidFill>
                  <a:srgbClr val="3465A4"/>
                </a:solidFill>
                <a:latin typeface="Raleway"/>
                <a:ea typeface="Raleway"/>
              </a:rPr>
              <a:t>Sabbath</a:t>
            </a:r>
            <a:r>
              <a:rPr lang="en-US" sz="2800" b="0" strike="noStrike" spc="-1">
                <a:solidFill>
                  <a:srgbClr val="3465A4"/>
                </a:solidFill>
                <a:latin typeface="Raleway"/>
                <a:ea typeface="Raleway"/>
              </a:rPr>
              <a:t> a delight, the holy day of the Lord...</a:t>
            </a:r>
            <a:endParaRPr lang="en-US" sz="2800" b="0" strike="noStrike" spc="-1">
              <a:latin typeface="Raleway"/>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laceHolder 1"/>
          <p:cNvSpPr>
            <a:spLocks noGrp="1" noRot="1" noChangeAspect="1"/>
          </p:cNvSpPr>
          <p:nvPr>
            <p:ph type="sldImg"/>
          </p:nvPr>
        </p:nvSpPr>
        <p:spPr>
          <a:xfrm>
            <a:off x="533520" y="718560"/>
            <a:ext cx="6704640" cy="3771360"/>
          </a:xfrm>
          <a:prstGeom prst="rect">
            <a:avLst/>
          </a:prstGeom>
        </p:spPr>
      </p:sp>
      <p:sp>
        <p:nvSpPr>
          <p:cNvPr id="244"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When the Sabbath was changed by the papal power, the </a:t>
            </a:r>
            <a:r>
              <a:rPr lang="en-US" sz="2800" b="1" strike="noStrike" spc="-1">
                <a:latin typeface="Raleway"/>
              </a:rPr>
              <a:t>seal</a:t>
            </a:r>
            <a:r>
              <a:rPr lang="en-US" sz="2800" b="0" strike="noStrike" spc="-1">
                <a:latin typeface="Raleway"/>
              </a:rPr>
              <a:t> was taken from the law. (see study on </a:t>
            </a:r>
            <a:r>
              <a:rPr lang="en-US" sz="2800" b="0" i="1" strike="noStrike" spc="-1">
                <a:latin typeface="Raleway"/>
              </a:rPr>
              <a:t>How to Avoid the Mark of the Beast </a:t>
            </a:r>
            <a:r>
              <a:rPr lang="en-US" sz="2800" b="0" strike="noStrike" spc="-1">
                <a:latin typeface="Raleway"/>
              </a:rPr>
              <a:t>). God’s people are called to restore the seal by elevating the Sabbath of the fourth commandment to its rightful position, as the Creator’s memorial and sign of His authority. The breach made in the law of God is to be repaired.</a:t>
            </a:r>
          </a:p>
          <a:p>
            <a:r>
              <a:rPr lang="en-US" sz="2800" b="0" strike="noStrike" spc="-1">
                <a:solidFill>
                  <a:srgbClr val="FF0000"/>
                </a:solidFill>
                <a:latin typeface="Raleway"/>
              </a:rPr>
              <a:t>   What part does the Holy Spirit have in the sealing?</a:t>
            </a:r>
            <a:endParaRPr lang="en-US" sz="2800" b="0" strike="noStrike" spc="-1">
              <a:latin typeface="Raleway"/>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PlaceHolder 1"/>
          <p:cNvSpPr>
            <a:spLocks noGrp="1" noRot="1" noChangeAspect="1"/>
          </p:cNvSpPr>
          <p:nvPr>
            <p:ph type="sldImg"/>
          </p:nvPr>
        </p:nvSpPr>
        <p:spPr>
          <a:xfrm>
            <a:off x="533520" y="718560"/>
            <a:ext cx="6704640" cy="3771360"/>
          </a:xfrm>
          <a:prstGeom prst="rect">
            <a:avLst/>
          </a:prstGeom>
        </p:spPr>
      </p:sp>
      <p:sp>
        <p:nvSpPr>
          <p:cNvPr id="246"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Ephesians 1:13</a:t>
            </a:r>
            <a:endParaRPr lang="en-US" sz="2800" b="0" strike="noStrike" spc="-1">
              <a:latin typeface="Raleway"/>
            </a:endParaRPr>
          </a:p>
          <a:p>
            <a:pPr>
              <a:lnSpc>
                <a:spcPct val="100000"/>
              </a:lnSpc>
            </a:pPr>
            <a:r>
              <a:rPr lang="en-US" sz="2800" b="0" strike="noStrike" spc="-1">
                <a:solidFill>
                  <a:srgbClr val="3465A4"/>
                </a:solidFill>
                <a:latin typeface="Raleway"/>
                <a:ea typeface="Raleway"/>
              </a:rPr>
              <a:t>   In Him you also trusted, after you heard the word of truth, the gospel of your salvation; in whom also, having believed, you were </a:t>
            </a:r>
            <a:r>
              <a:rPr lang="en-US" sz="2800" b="1" strike="noStrike" spc="-1">
                <a:solidFill>
                  <a:srgbClr val="3465A4"/>
                </a:solidFill>
                <a:latin typeface="Raleway"/>
                <a:ea typeface="Raleway"/>
              </a:rPr>
              <a:t>sealed</a:t>
            </a:r>
            <a:r>
              <a:rPr lang="en-US" sz="2800" b="0" strike="noStrike" spc="-1">
                <a:solidFill>
                  <a:srgbClr val="3465A4"/>
                </a:solidFill>
                <a:latin typeface="Raleway"/>
                <a:ea typeface="Raleway"/>
              </a:rPr>
              <a:t> with the Holy Spirit of promise,</a:t>
            </a:r>
            <a:endParaRPr lang="en-US" sz="2800" b="0" strike="noStrike" spc="-1">
              <a:latin typeface="Raleway"/>
            </a:endParaRPr>
          </a:p>
          <a:p>
            <a:pPr>
              <a:lnSpc>
                <a:spcPct val="120000"/>
              </a:lnSpc>
            </a:pPr>
            <a:r>
              <a:rPr lang="en-GB" sz="2800" b="0" strike="noStrike" spc="-1">
                <a:solidFill>
                  <a:srgbClr val="3465A4"/>
                </a:solidFill>
                <a:latin typeface="ITC Souvenir Demi"/>
                <a:ea typeface="ITC Souvenir Demi"/>
              </a:rPr>
              <a:t>Acts 5:32</a:t>
            </a:r>
            <a:endParaRPr lang="en-US" sz="2800" b="0" strike="noStrike" spc="-1">
              <a:latin typeface="Raleway"/>
            </a:endParaRPr>
          </a:p>
          <a:p>
            <a:pPr>
              <a:lnSpc>
                <a:spcPct val="100000"/>
              </a:lnSpc>
            </a:pPr>
            <a:r>
              <a:rPr lang="en-US" sz="2800" b="0" strike="noStrike" spc="-1">
                <a:solidFill>
                  <a:srgbClr val="3465A4"/>
                </a:solidFill>
                <a:latin typeface="Raleway"/>
                <a:ea typeface="Raleway"/>
              </a:rPr>
              <a:t>   And we are His witnesses to these things, and so is the Holy Spirit, whom God has given to those who </a:t>
            </a:r>
            <a:r>
              <a:rPr lang="en-US" sz="2800" b="1" strike="noStrike" spc="-1">
                <a:solidFill>
                  <a:srgbClr val="3465A4"/>
                </a:solidFill>
                <a:latin typeface="Raleway"/>
                <a:ea typeface="Raleway"/>
              </a:rPr>
              <a:t>obey</a:t>
            </a:r>
            <a:r>
              <a:rPr lang="en-US" sz="2800" b="0" strike="noStrike" spc="-1">
                <a:solidFill>
                  <a:srgbClr val="3465A4"/>
                </a:solidFill>
                <a:latin typeface="Raleway"/>
                <a:ea typeface="Raleway"/>
              </a:rPr>
              <a:t> Him.</a:t>
            </a:r>
            <a:endParaRPr lang="en-US" sz="2800" b="0" strike="noStrike" spc="-1">
              <a:latin typeface="Raleway"/>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laceHolder 1"/>
          <p:cNvSpPr>
            <a:spLocks noGrp="1" noRot="1" noChangeAspect="1"/>
          </p:cNvSpPr>
          <p:nvPr>
            <p:ph type="sldImg"/>
          </p:nvPr>
        </p:nvSpPr>
        <p:spPr>
          <a:xfrm>
            <a:off x="533520" y="718560"/>
            <a:ext cx="6704640" cy="3771360"/>
          </a:xfrm>
          <a:prstGeom prst="rect">
            <a:avLst/>
          </a:prstGeom>
        </p:spPr>
      </p:sp>
      <p:sp>
        <p:nvSpPr>
          <p:cNvPr id="248"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Through the power of the Holy Spirit, God is making transformations on human hearts so amazing that the angels watch in astonishment and joy. Satan is baffled and enraged as he sees people set free from his deceptions and traps. These people are preparing for the seal of God and for </a:t>
            </a:r>
            <a:r>
              <a:rPr lang="en-US" sz="2800" b="0" i="1" strike="noStrike" spc="-1">
                <a:latin typeface="Raleway"/>
              </a:rPr>
              <a:t>“the marriage supper of the Lamb”.</a:t>
            </a:r>
            <a:r>
              <a:rPr lang="en-US" sz="2800" b="0" strike="noStrike" spc="-1">
                <a:latin typeface="Raleway"/>
              </a:rPr>
              <a:t> </a:t>
            </a:r>
          </a:p>
          <a:p>
            <a:r>
              <a:rPr lang="en-US" sz="2800" b="0" strike="noStrike" spc="-1">
                <a:latin typeface="Raleway"/>
              </a:rPr>
              <a:t>   </a:t>
            </a:r>
            <a:r>
              <a:rPr lang="en-US" sz="2800" b="0" strike="noStrike" spc="-1">
                <a:solidFill>
                  <a:srgbClr val="FF0000"/>
                </a:solidFill>
                <a:latin typeface="Raleway"/>
              </a:rPr>
              <a:t>How have their characters changed?</a:t>
            </a:r>
            <a:endParaRPr lang="en-US" sz="2800" b="0" strike="noStrike" spc="-1">
              <a:latin typeface="Raleway"/>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PlaceHolder 1"/>
          <p:cNvSpPr>
            <a:spLocks noGrp="1" noRot="1" noChangeAspect="1"/>
          </p:cNvSpPr>
          <p:nvPr>
            <p:ph type="sldImg"/>
          </p:nvPr>
        </p:nvSpPr>
        <p:spPr>
          <a:xfrm>
            <a:off x="533520" y="718560"/>
            <a:ext cx="6704640" cy="3771360"/>
          </a:xfrm>
          <a:prstGeom prst="rect">
            <a:avLst/>
          </a:prstGeom>
        </p:spPr>
      </p:sp>
      <p:sp>
        <p:nvSpPr>
          <p:cNvPr id="250"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800" b="1" strike="noStrike" spc="-1">
                <a:solidFill>
                  <a:srgbClr val="3465A4"/>
                </a:solidFill>
                <a:latin typeface="ITC Souvenir Demi"/>
                <a:ea typeface="ITC Souvenir Demi"/>
              </a:rPr>
              <a:t>Psalm 27:3,4</a:t>
            </a:r>
            <a:endParaRPr lang="en-US" sz="2800" b="0" strike="noStrike" spc="-1">
              <a:latin typeface="Raleway"/>
            </a:endParaRPr>
          </a:p>
          <a:p>
            <a:pPr>
              <a:lnSpc>
                <a:spcPct val="100000"/>
              </a:lnSpc>
            </a:pPr>
            <a:r>
              <a:rPr lang="en-US" sz="2800" b="0" strike="noStrike" spc="-1">
                <a:solidFill>
                  <a:srgbClr val="3465A4"/>
                </a:solidFill>
                <a:latin typeface="Raleway"/>
                <a:ea typeface="Raleway"/>
              </a:rPr>
              <a:t>   Who may ascend into the hill of the Lord? Or who may stand in His holy place? (4) He who has </a:t>
            </a:r>
            <a:r>
              <a:rPr lang="en-US" sz="2800" b="1" strike="noStrike" spc="-1">
                <a:solidFill>
                  <a:srgbClr val="3465A4"/>
                </a:solidFill>
                <a:latin typeface="Raleway"/>
                <a:ea typeface="Raleway"/>
              </a:rPr>
              <a:t>clean</a:t>
            </a:r>
            <a:r>
              <a:rPr lang="en-US" sz="2800" b="0" strike="noStrike" spc="-1">
                <a:solidFill>
                  <a:srgbClr val="3465A4"/>
                </a:solidFill>
                <a:latin typeface="Raleway"/>
                <a:ea typeface="Raleway"/>
              </a:rPr>
              <a:t> hands and a </a:t>
            </a:r>
            <a:r>
              <a:rPr lang="en-US" sz="2800" b="1" strike="noStrike" spc="-1">
                <a:solidFill>
                  <a:srgbClr val="3465A4"/>
                </a:solidFill>
                <a:latin typeface="Raleway"/>
                <a:ea typeface="Raleway"/>
              </a:rPr>
              <a:t>pure</a:t>
            </a:r>
            <a:r>
              <a:rPr lang="en-US" sz="2800" b="0" strike="noStrike" spc="-1">
                <a:solidFill>
                  <a:srgbClr val="3465A4"/>
                </a:solidFill>
                <a:latin typeface="Raleway"/>
                <a:ea typeface="Raleway"/>
              </a:rPr>
              <a:t> heart…</a:t>
            </a:r>
            <a:endParaRPr lang="en-US" sz="2800" b="0" strike="noStrike" spc="-1">
              <a:latin typeface="Raleway"/>
            </a:endParaRPr>
          </a:p>
          <a:p>
            <a:pPr>
              <a:lnSpc>
                <a:spcPct val="100000"/>
              </a:lnSpc>
            </a:pPr>
            <a:r>
              <a:rPr lang="en-GB" sz="2800" b="0" strike="noStrike" spc="-1">
                <a:solidFill>
                  <a:srgbClr val="3465A4"/>
                </a:solidFill>
                <a:latin typeface="ITC Souvenir Demi"/>
                <a:ea typeface="ITC Souvenir Demi"/>
              </a:rPr>
              <a:t>1 Peter 1:16</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...“Be </a:t>
            </a:r>
            <a:r>
              <a:rPr lang="en-US" sz="2800" b="1" strike="noStrike" spc="-1">
                <a:solidFill>
                  <a:srgbClr val="3465A4"/>
                </a:solidFill>
                <a:latin typeface="Raleway"/>
                <a:ea typeface="Raleway"/>
              </a:rPr>
              <a:t>holy</a:t>
            </a:r>
            <a:r>
              <a:rPr lang="en-US" sz="2800" b="0" strike="noStrike" spc="-1">
                <a:solidFill>
                  <a:srgbClr val="3465A4"/>
                </a:solidFill>
                <a:latin typeface="Raleway"/>
                <a:ea typeface="Raleway"/>
              </a:rPr>
              <a:t>, for I am holy.”</a:t>
            </a:r>
            <a:endParaRPr lang="en-US" sz="2800" b="0" strike="noStrike" spc="-1">
              <a:latin typeface="Raleway"/>
            </a:endParaRPr>
          </a:p>
          <a:p>
            <a:pPr>
              <a:lnSpc>
                <a:spcPct val="100000"/>
              </a:lnSpc>
            </a:pPr>
            <a:r>
              <a:rPr lang="en-GB" sz="2800" b="0" strike="noStrike" spc="-1">
                <a:solidFill>
                  <a:srgbClr val="3465A4"/>
                </a:solidFill>
                <a:latin typeface="ITC Souvenir Demi"/>
                <a:ea typeface="ITC Souvenir Demi"/>
              </a:rPr>
              <a:t>Matthew 5:48</a:t>
            </a:r>
            <a:endParaRPr lang="en-US" sz="2800" b="0" strike="noStrike" spc="-1">
              <a:latin typeface="Raleway"/>
            </a:endParaRPr>
          </a:p>
          <a:p>
            <a:pPr>
              <a:lnSpc>
                <a:spcPct val="100000"/>
              </a:lnSpc>
            </a:pPr>
            <a:r>
              <a:rPr lang="en-US" sz="2800" b="0" strike="noStrike" spc="-1">
                <a:solidFill>
                  <a:srgbClr val="3465A4"/>
                </a:solidFill>
                <a:latin typeface="Raleway"/>
                <a:ea typeface="Raleway"/>
              </a:rPr>
              <a:t>   “Therefore you shall be </a:t>
            </a:r>
            <a:r>
              <a:rPr lang="en-US" sz="2800" b="1" strike="noStrike" spc="-1">
                <a:solidFill>
                  <a:srgbClr val="3465A4"/>
                </a:solidFill>
                <a:latin typeface="Raleway"/>
                <a:ea typeface="Raleway"/>
              </a:rPr>
              <a:t>perfect</a:t>
            </a:r>
            <a:r>
              <a:rPr lang="en-US" sz="2800" b="0" strike="noStrike" spc="-1">
                <a:solidFill>
                  <a:srgbClr val="3465A4"/>
                </a:solidFill>
                <a:latin typeface="Raleway"/>
                <a:ea typeface="Raleway"/>
              </a:rPr>
              <a:t>, just as your Father in heaven in perfect.”</a:t>
            </a:r>
            <a:endParaRPr lang="en-US" sz="2800" b="0" strike="noStrike" spc="-1">
              <a:latin typeface="Raleway"/>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noRot="1" noChangeAspect="1"/>
          </p:cNvSpPr>
          <p:nvPr>
            <p:ph type="sldImg"/>
          </p:nvPr>
        </p:nvSpPr>
        <p:spPr>
          <a:xfrm>
            <a:off x="533520" y="718560"/>
            <a:ext cx="6704640" cy="3771360"/>
          </a:xfrm>
          <a:prstGeom prst="rect">
            <a:avLst/>
          </a:prstGeom>
        </p:spPr>
      </p:sp>
      <p:sp>
        <p:nvSpPr>
          <p:cNvPr id="252" name="PlaceHolder 2"/>
          <p:cNvSpPr>
            <a:spLocks noGrp="1"/>
          </p:cNvSpPr>
          <p:nvPr>
            <p:ph type="body"/>
          </p:nvPr>
        </p:nvSpPr>
        <p:spPr>
          <a:xfrm>
            <a:off x="457200" y="4752000"/>
            <a:ext cx="7086600" cy="5257800"/>
          </a:xfrm>
          <a:prstGeom prst="rect">
            <a:avLst/>
          </a:prstGeom>
        </p:spPr>
        <p:txBody>
          <a:bodyPr lIns="0" tIns="0" rIns="0" bIns="0">
            <a:noAutofit/>
          </a:bodyPr>
          <a:lstStyle/>
          <a:p>
            <a:r>
              <a:rPr lang="en-US" sz="2700" b="0" strike="noStrike" spc="-1">
                <a:latin typeface="Raleway"/>
              </a:rPr>
              <a:t>   Symbolically, they have put on the </a:t>
            </a:r>
            <a:r>
              <a:rPr lang="en-US" sz="2700" b="0" i="1" strike="noStrike" spc="-1">
                <a:latin typeface="Raleway"/>
              </a:rPr>
              <a:t>“white garments”; </a:t>
            </a:r>
            <a:r>
              <a:rPr lang="en-US" sz="2700" b="0" i="1" strike="noStrike" spc="-1" baseline="33000">
                <a:latin typeface="Raleway"/>
              </a:rPr>
              <a:t>3</a:t>
            </a:r>
            <a:r>
              <a:rPr lang="en-US" sz="2700" b="0" strike="noStrike" spc="-1">
                <a:latin typeface="Raleway"/>
              </a:rPr>
              <a:t> the </a:t>
            </a:r>
            <a:r>
              <a:rPr lang="en-US" sz="2700" b="0" i="1" strike="noStrike" spc="-1">
                <a:latin typeface="Raleway"/>
              </a:rPr>
              <a:t>“robe of righteousness”. </a:t>
            </a:r>
            <a:r>
              <a:rPr lang="en-US" sz="2700" b="0" i="1" strike="noStrike" spc="-1" baseline="33000">
                <a:latin typeface="Raleway"/>
              </a:rPr>
              <a:t>4</a:t>
            </a:r>
            <a:r>
              <a:rPr lang="en-US" sz="2700" b="0" i="1" strike="noStrike" spc="-1">
                <a:latin typeface="Raleway"/>
              </a:rPr>
              <a:t> </a:t>
            </a:r>
            <a:r>
              <a:rPr lang="en-US" sz="2700" b="0" strike="noStrike" spc="-1">
                <a:latin typeface="Raleway"/>
              </a:rPr>
              <a:t>They are washed and made white </a:t>
            </a:r>
            <a:r>
              <a:rPr lang="en-US" sz="2700" b="0" i="1" strike="noStrike" spc="-1">
                <a:latin typeface="Raleway"/>
              </a:rPr>
              <a:t>“in the blood of the Lamb”. </a:t>
            </a:r>
            <a:r>
              <a:rPr lang="en-US" sz="2700" b="0" i="1" strike="noStrike" spc="-1" baseline="33000">
                <a:latin typeface="Raleway"/>
              </a:rPr>
              <a:t>5</a:t>
            </a:r>
            <a:r>
              <a:rPr lang="en-US" sz="2700" b="0" strike="noStrike" spc="-1" baseline="33000">
                <a:latin typeface="Raleway"/>
              </a:rPr>
              <a:t>  </a:t>
            </a:r>
            <a:r>
              <a:rPr lang="en-US" sz="2700" b="0" strike="noStrike" spc="-1">
                <a:latin typeface="Raleway"/>
              </a:rPr>
              <a:t>This “robe of righteousness” is all about the perfect character that Jesus wants to give us.  All our righteousness is </a:t>
            </a:r>
            <a:r>
              <a:rPr lang="en-US" sz="2700" b="0" i="1" strike="noStrike" spc="-1">
                <a:latin typeface="Raleway"/>
              </a:rPr>
              <a:t>“like filthy rags”, </a:t>
            </a:r>
            <a:r>
              <a:rPr lang="en-US" sz="2700" b="0" i="1" strike="noStrike" spc="-1" baseline="33000">
                <a:latin typeface="Raleway"/>
              </a:rPr>
              <a:t>6</a:t>
            </a:r>
            <a:r>
              <a:rPr lang="en-US" sz="2700" b="0" strike="noStrike" spc="-1">
                <a:latin typeface="Raleway"/>
              </a:rPr>
              <a:t> but Jesus offers His perfection. When we give ourselves to Him, our heart is joined to His, our will merged in His, our thoughts submitted to Him. We live His life, in perfect obedience to His law. He can put His seal on us. </a:t>
            </a:r>
            <a:r>
              <a:rPr lang="en-US" sz="2700" b="0" strike="noStrike" spc="-1">
                <a:solidFill>
                  <a:srgbClr val="FF4000"/>
                </a:solidFill>
                <a:latin typeface="Raleway"/>
              </a:rPr>
              <a:t>Is this a visible mark?</a:t>
            </a:r>
            <a:endParaRPr lang="en-US" sz="2700" b="0" strike="noStrike" spc="-1">
              <a:latin typeface="Raleway"/>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PlaceHolder 1"/>
          <p:cNvSpPr>
            <a:spLocks noGrp="1" noRot="1" noChangeAspect="1"/>
          </p:cNvSpPr>
          <p:nvPr>
            <p:ph type="sldImg"/>
          </p:nvPr>
        </p:nvSpPr>
        <p:spPr>
          <a:xfrm>
            <a:off x="533520" y="718560"/>
            <a:ext cx="6704640" cy="3771360"/>
          </a:xfrm>
          <a:prstGeom prst="rect">
            <a:avLst/>
          </a:prstGeom>
        </p:spPr>
      </p:sp>
      <p:sp>
        <p:nvSpPr>
          <p:cNvPr id="254" name="PlaceHolder 2"/>
          <p:cNvSpPr>
            <a:spLocks noGrp="1"/>
          </p:cNvSpPr>
          <p:nvPr>
            <p:ph type="body"/>
          </p:nvPr>
        </p:nvSpPr>
        <p:spPr>
          <a:xfrm>
            <a:off x="529200" y="4752000"/>
            <a:ext cx="6858000" cy="597924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Deuteronomy 6:6-8</a:t>
            </a:r>
            <a:endParaRPr lang="en-US" sz="2800" b="0" strike="noStrike" spc="-1">
              <a:latin typeface="Raleway"/>
            </a:endParaRPr>
          </a:p>
          <a:p>
            <a:pPr>
              <a:lnSpc>
                <a:spcPct val="100000"/>
              </a:lnSpc>
            </a:pPr>
            <a:r>
              <a:rPr lang="en-US" sz="2800" b="0" strike="noStrike" spc="-1">
                <a:solidFill>
                  <a:srgbClr val="3465A4"/>
                </a:solidFill>
                <a:latin typeface="Raleway"/>
                <a:ea typeface="Raleway"/>
              </a:rPr>
              <a:t>   (6) And these words which I command you today shall be in your heart. (7) You shall teach them diligently to your children, and shall talk of them when you sit in your house, when you walk by the way, when you lie down, and when you rise up. (8) You shall bind them as a </a:t>
            </a:r>
            <a:r>
              <a:rPr lang="en-US" sz="2800" b="1" strike="noStrike" spc="-1">
                <a:solidFill>
                  <a:srgbClr val="3465A4"/>
                </a:solidFill>
                <a:latin typeface="Raleway"/>
                <a:ea typeface="Raleway"/>
              </a:rPr>
              <a:t>sign</a:t>
            </a:r>
            <a:r>
              <a:rPr lang="en-US" sz="2800" b="0" strike="noStrike" spc="-1">
                <a:solidFill>
                  <a:srgbClr val="3465A4"/>
                </a:solidFill>
                <a:latin typeface="Raleway"/>
                <a:ea typeface="Raleway"/>
              </a:rPr>
              <a:t> on your </a:t>
            </a:r>
            <a:r>
              <a:rPr lang="en-US" sz="2800" b="1" strike="noStrike" spc="-1">
                <a:solidFill>
                  <a:srgbClr val="3465A4"/>
                </a:solidFill>
                <a:latin typeface="Raleway"/>
                <a:ea typeface="Raleway"/>
              </a:rPr>
              <a:t>hand</a:t>
            </a:r>
            <a:r>
              <a:rPr lang="en-US" sz="2800" b="0" strike="noStrike" spc="-1">
                <a:solidFill>
                  <a:srgbClr val="3465A4"/>
                </a:solidFill>
                <a:latin typeface="Raleway"/>
                <a:ea typeface="Raleway"/>
              </a:rPr>
              <a:t>, and they shall be as frontlets between your </a:t>
            </a:r>
            <a:r>
              <a:rPr lang="en-US" sz="2800" b="1" strike="noStrike" spc="-1">
                <a:solidFill>
                  <a:srgbClr val="3465A4"/>
                </a:solidFill>
                <a:latin typeface="Raleway"/>
                <a:ea typeface="Raleway"/>
              </a:rPr>
              <a:t>eyes</a:t>
            </a:r>
            <a:r>
              <a:rPr lang="en-US" sz="2800" b="0" strike="noStrike" spc="-1">
                <a:solidFill>
                  <a:srgbClr val="3465A4"/>
                </a:solidFill>
                <a:latin typeface="Raleway"/>
                <a:ea typeface="Raleway"/>
              </a:rPr>
              <a:t>.</a:t>
            </a:r>
            <a:endParaRPr lang="en-US" sz="2800" b="0" strike="noStrike" spc="-1">
              <a:latin typeface="Raleway"/>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noRot="1" noChangeAspect="1"/>
          </p:cNvSpPr>
          <p:nvPr>
            <p:ph type="sldImg"/>
          </p:nvPr>
        </p:nvSpPr>
        <p:spPr>
          <a:xfrm>
            <a:off x="533520" y="718560"/>
            <a:ext cx="6704640" cy="3771360"/>
          </a:xfrm>
          <a:prstGeom prst="rect">
            <a:avLst/>
          </a:prstGeom>
        </p:spPr>
      </p:sp>
      <p:sp>
        <p:nvSpPr>
          <p:cNvPr id="256"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The seal of God is put on those that are like Him in character. It is not a visible mark, but a state of mind and character that is fixed for eternity. The people who receive this seal are sold out to God, no matter the cost. They are safe to inhabit heaven. Jesus said, “They shall walk with Me in white, for they are worthy”.</a:t>
            </a:r>
          </a:p>
          <a:p>
            <a:r>
              <a:rPr lang="en-US" sz="2800" b="0" strike="noStrike" spc="-1">
                <a:latin typeface="Raleway"/>
              </a:rPr>
              <a:t>   </a:t>
            </a:r>
            <a:r>
              <a:rPr lang="en-US" sz="2800" b="0" strike="noStrike" spc="-1">
                <a:solidFill>
                  <a:srgbClr val="FF0000"/>
                </a:solidFill>
                <a:latin typeface="Raleway"/>
              </a:rPr>
              <a:t>What solemn pronouncement will Jesus make when the sealing is finished?</a:t>
            </a:r>
            <a:endParaRPr lang="en-US" sz="2800" b="0" strike="noStrike" spc="-1">
              <a:latin typeface="Raleway"/>
            </a:endParaRPr>
          </a:p>
          <a:p>
            <a:r>
              <a:rPr lang="en-US" sz="2800" b="0" strike="noStrike" spc="-1">
                <a:latin typeface="Raleway"/>
              </a:rPr>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PlaceHolder 1"/>
          <p:cNvSpPr>
            <a:spLocks noGrp="1" noRot="1" noChangeAspect="1"/>
          </p:cNvSpPr>
          <p:nvPr>
            <p:ph type="sldImg"/>
          </p:nvPr>
        </p:nvSpPr>
        <p:spPr>
          <a:xfrm>
            <a:off x="533520" y="718560"/>
            <a:ext cx="6704640" cy="3771360"/>
          </a:xfrm>
          <a:prstGeom prst="rect">
            <a:avLst/>
          </a:prstGeom>
        </p:spPr>
      </p:sp>
      <p:sp>
        <p:nvSpPr>
          <p:cNvPr id="258"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1" strike="noStrike" spc="-1">
                <a:solidFill>
                  <a:srgbClr val="3465A4"/>
                </a:solidFill>
                <a:latin typeface="ITC Souvenir Demi"/>
                <a:ea typeface="ITC Souvenir Demi"/>
              </a:rPr>
              <a:t>Revelation 22:11,12</a:t>
            </a:r>
            <a:endParaRPr lang="en-US" sz="2800" b="0" strike="noStrike" spc="-1">
              <a:latin typeface="Raleway"/>
            </a:endParaRPr>
          </a:p>
          <a:p>
            <a:pPr>
              <a:lnSpc>
                <a:spcPct val="100000"/>
              </a:lnSpc>
            </a:pPr>
            <a:r>
              <a:rPr lang="en-US" sz="2800" b="0" strike="noStrike" spc="-1">
                <a:solidFill>
                  <a:srgbClr val="3465A4"/>
                </a:solidFill>
                <a:latin typeface="Raleway"/>
                <a:ea typeface="Raleway"/>
              </a:rPr>
              <a:t>   “He who is </a:t>
            </a:r>
            <a:r>
              <a:rPr lang="en-US" sz="2800" b="1" strike="noStrike" spc="-1">
                <a:solidFill>
                  <a:srgbClr val="3465A4"/>
                </a:solidFill>
                <a:latin typeface="Raleway"/>
                <a:ea typeface="Raleway"/>
              </a:rPr>
              <a:t>unjust</a:t>
            </a:r>
            <a:r>
              <a:rPr lang="en-US" sz="2800" b="0" strike="noStrike" spc="-1">
                <a:solidFill>
                  <a:srgbClr val="3465A4"/>
                </a:solidFill>
                <a:latin typeface="Raleway"/>
                <a:ea typeface="Raleway"/>
              </a:rPr>
              <a:t>, let him be unjust still; he who is f</a:t>
            </a:r>
            <a:r>
              <a:rPr lang="en-US" sz="2800" b="1" strike="noStrike" spc="-1">
                <a:solidFill>
                  <a:srgbClr val="3465A4"/>
                </a:solidFill>
                <a:latin typeface="Raleway"/>
                <a:ea typeface="Raleway"/>
              </a:rPr>
              <a:t>ilthy</a:t>
            </a:r>
            <a:r>
              <a:rPr lang="en-US" sz="2800" b="0" strike="noStrike" spc="-1">
                <a:solidFill>
                  <a:srgbClr val="3465A4"/>
                </a:solidFill>
                <a:latin typeface="Raleway"/>
                <a:ea typeface="Raleway"/>
              </a:rPr>
              <a:t>, let him be filthy still; he who is </a:t>
            </a:r>
            <a:r>
              <a:rPr lang="en-US" sz="2800" b="1" strike="noStrike" spc="-1">
                <a:solidFill>
                  <a:srgbClr val="3465A4"/>
                </a:solidFill>
                <a:latin typeface="Raleway"/>
                <a:ea typeface="Raleway"/>
              </a:rPr>
              <a:t>righteous</a:t>
            </a:r>
            <a:r>
              <a:rPr lang="en-US" sz="2800" b="0" strike="noStrike" spc="-1">
                <a:solidFill>
                  <a:srgbClr val="3465A4"/>
                </a:solidFill>
                <a:latin typeface="Raleway"/>
                <a:ea typeface="Raleway"/>
              </a:rPr>
              <a:t>, let him be righteous still; he who is </a:t>
            </a:r>
            <a:r>
              <a:rPr lang="en-US" sz="2800" b="1" strike="noStrike" spc="-1">
                <a:solidFill>
                  <a:srgbClr val="3465A4"/>
                </a:solidFill>
                <a:latin typeface="Raleway"/>
                <a:ea typeface="Raleway"/>
              </a:rPr>
              <a:t>holy</a:t>
            </a:r>
            <a:r>
              <a:rPr lang="en-US" sz="2800" b="0" strike="noStrike" spc="-1">
                <a:solidFill>
                  <a:srgbClr val="3465A4"/>
                </a:solidFill>
                <a:latin typeface="Raleway"/>
                <a:ea typeface="Raleway"/>
              </a:rPr>
              <a:t>, let him be holy still.” </a:t>
            </a:r>
            <a:endParaRPr lang="en-US" sz="2800" b="0" strike="noStrike" spc="-1">
              <a:latin typeface="Raleway"/>
            </a:endParaRPr>
          </a:p>
          <a:p>
            <a:pPr>
              <a:lnSpc>
                <a:spcPct val="100000"/>
              </a:lnSpc>
            </a:pPr>
            <a:r>
              <a:rPr lang="en-US" sz="2800" b="0" strike="noStrike" spc="-1">
                <a:solidFill>
                  <a:srgbClr val="3465A4"/>
                </a:solidFill>
                <a:latin typeface="Raleway"/>
                <a:ea typeface="Raleway"/>
              </a:rPr>
              <a:t>(12) “And behold, I am coming quickly, and My reward is with Me, to give to every one according to his work.”</a:t>
            </a:r>
            <a:endParaRPr lang="en-US" sz="2800" b="0" strike="noStrike" spc="-1">
              <a:latin typeface="Raleway"/>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noRot="1" noChangeAspect="1"/>
          </p:cNvSpPr>
          <p:nvPr>
            <p:ph type="sldImg"/>
          </p:nvPr>
        </p:nvSpPr>
        <p:spPr>
          <a:xfrm>
            <a:off x="533520" y="718560"/>
            <a:ext cx="6704640" cy="3771360"/>
          </a:xfrm>
          <a:prstGeom prst="rect">
            <a:avLst/>
          </a:prstGeom>
        </p:spPr>
      </p:sp>
      <p:sp>
        <p:nvSpPr>
          <p:cNvPr id="260" name="PlaceHolder 2"/>
          <p:cNvSpPr>
            <a:spLocks noGrp="1"/>
          </p:cNvSpPr>
          <p:nvPr>
            <p:ph type="body"/>
          </p:nvPr>
        </p:nvSpPr>
        <p:spPr>
          <a:xfrm>
            <a:off x="156600" y="4752000"/>
            <a:ext cx="7543800" cy="5429160"/>
          </a:xfrm>
          <a:prstGeom prst="rect">
            <a:avLst/>
          </a:prstGeom>
        </p:spPr>
        <p:txBody>
          <a:bodyPr lIns="0" tIns="0" rIns="0" bIns="0">
            <a:noAutofit/>
          </a:bodyPr>
          <a:lstStyle/>
          <a:p>
            <a:r>
              <a:rPr lang="en-US" sz="2800" b="0" strike="noStrike" spc="-1">
                <a:latin typeface="Raleway"/>
              </a:rPr>
              <a:t>    When Jesus finishes His work in the heavenly sanctuary, everyone will have made their final decisions. There is no turning back, no flipping from one side to the other. Probation has closed. God’s people are sealed. Those who have not chosen to follow God have received the mark of the beast. Satan’s power is fully unleashed. The seven last plagues fall on the earth, and it is plunged into one great, final trouble.</a:t>
            </a:r>
          </a:p>
          <a:p>
            <a:r>
              <a:rPr lang="en-US" sz="2800" b="0" strike="noStrike" spc="-1">
                <a:solidFill>
                  <a:srgbClr val="FF0000"/>
                </a:solidFill>
                <a:latin typeface="Raleway"/>
              </a:rPr>
              <a:t>   Will God’s people be protected during this time?</a:t>
            </a:r>
            <a:endParaRPr lang="en-US" sz="2800" b="0" strike="noStrike" spc="-1">
              <a:latin typeface="Raleway"/>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noRot="1" noChangeAspect="1"/>
          </p:cNvSpPr>
          <p:nvPr>
            <p:ph type="sldImg"/>
          </p:nvPr>
        </p:nvSpPr>
        <p:spPr>
          <a:xfrm>
            <a:off x="533520" y="718560"/>
            <a:ext cx="6704640" cy="3771360"/>
          </a:xfrm>
          <a:prstGeom prst="rect">
            <a:avLst/>
          </a:prstGeom>
        </p:spPr>
      </p:sp>
      <p:sp>
        <p:nvSpPr>
          <p:cNvPr id="172"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800" b="1" strike="noStrike" spc="-1">
                <a:solidFill>
                  <a:srgbClr val="3465A4"/>
                </a:solidFill>
                <a:latin typeface="ITC Souvenir Demi"/>
                <a:ea typeface="ITC Souvenir Demi"/>
              </a:rPr>
              <a:t>Matthew 5:8</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Blessed are the </a:t>
            </a:r>
            <a:r>
              <a:rPr lang="en-US" sz="2800" b="1" strike="noStrike" spc="-1">
                <a:solidFill>
                  <a:srgbClr val="3465A4"/>
                </a:solidFill>
                <a:latin typeface="Raleway"/>
                <a:ea typeface="Raleway"/>
              </a:rPr>
              <a:t>pure</a:t>
            </a:r>
            <a:r>
              <a:rPr lang="en-US" sz="2800" b="0" strike="noStrike" spc="-1">
                <a:solidFill>
                  <a:srgbClr val="3465A4"/>
                </a:solidFill>
                <a:latin typeface="Raleway"/>
                <a:ea typeface="Raleway"/>
              </a:rPr>
              <a:t> in heart, for they shall see </a:t>
            </a:r>
            <a:r>
              <a:rPr lang="en-US" sz="2800" b="1" strike="noStrike" spc="-1">
                <a:solidFill>
                  <a:srgbClr val="3465A4"/>
                </a:solidFill>
                <a:latin typeface="Raleway"/>
                <a:ea typeface="Raleway"/>
              </a:rPr>
              <a:t>God</a:t>
            </a:r>
            <a:r>
              <a:rPr lang="en-US" sz="2800" b="0" strike="noStrike" spc="-1">
                <a:solidFill>
                  <a:srgbClr val="3465A4"/>
                </a:solidFill>
                <a:latin typeface="Raleway"/>
                <a:ea typeface="Raleway"/>
              </a:rPr>
              <a:t>.</a:t>
            </a:r>
            <a:r>
              <a:rPr lang="en-GB" sz="2800" b="0" strike="noStrike" spc="-1">
                <a:solidFill>
                  <a:srgbClr val="3465A4"/>
                </a:solidFill>
                <a:latin typeface="ITC Souvenir Demi"/>
                <a:ea typeface="ITC Souvenir Demi"/>
              </a:rPr>
              <a:t> </a:t>
            </a:r>
            <a:endParaRPr lang="en-US" sz="2800" b="0" strike="noStrike" spc="-1">
              <a:latin typeface="Raleway"/>
            </a:endParaRPr>
          </a:p>
          <a:p>
            <a:pPr>
              <a:lnSpc>
                <a:spcPct val="100000"/>
              </a:lnSpc>
            </a:pPr>
            <a:endParaRPr lang="en-US" sz="2800" b="0" strike="noStrike" spc="-1">
              <a:latin typeface="Raleway"/>
            </a:endParaRPr>
          </a:p>
          <a:p>
            <a:pPr>
              <a:lnSpc>
                <a:spcPct val="100000"/>
              </a:lnSpc>
            </a:pPr>
            <a:r>
              <a:rPr lang="en-GB" sz="2800" b="0" strike="noStrike" spc="-1">
                <a:solidFill>
                  <a:srgbClr val="3465A4"/>
                </a:solidFill>
                <a:latin typeface="ITC Souvenir Demi"/>
                <a:ea typeface="ITC Souvenir Demi"/>
              </a:rPr>
              <a:t>1 John 3:2,3</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Beloved, now are we children of God; and it has not yet been revealed what we shall be, but we know that when He is revealed, we shall be </a:t>
            </a:r>
            <a:r>
              <a:rPr lang="en-US" sz="2800" b="1" strike="noStrike" spc="-1">
                <a:solidFill>
                  <a:srgbClr val="3465A4"/>
                </a:solidFill>
                <a:latin typeface="Raleway"/>
                <a:ea typeface="Raleway"/>
              </a:rPr>
              <a:t>like</a:t>
            </a:r>
            <a:r>
              <a:rPr lang="en-US" sz="2800" b="0" strike="noStrike" spc="-1">
                <a:solidFill>
                  <a:srgbClr val="3465A4"/>
                </a:solidFill>
                <a:latin typeface="Raleway"/>
                <a:ea typeface="Raleway"/>
              </a:rPr>
              <a:t> Him, for we shall see Him as He is. (3) And everyone who has this hope in Him </a:t>
            </a:r>
            <a:r>
              <a:rPr lang="en-US" sz="2800" b="1" strike="noStrike" spc="-1">
                <a:solidFill>
                  <a:srgbClr val="3465A4"/>
                </a:solidFill>
                <a:latin typeface="Raleway"/>
                <a:ea typeface="Raleway"/>
              </a:rPr>
              <a:t>purifies</a:t>
            </a:r>
            <a:r>
              <a:rPr lang="en-US" sz="2800" b="0" strike="noStrike" spc="-1">
                <a:solidFill>
                  <a:srgbClr val="3465A4"/>
                </a:solidFill>
                <a:latin typeface="Raleway"/>
                <a:ea typeface="Raleway"/>
              </a:rPr>
              <a:t> himself, just as He is pure.</a:t>
            </a:r>
            <a:r>
              <a:rPr lang="en-US" sz="3000" b="0" strike="noStrike" spc="-1">
                <a:solidFill>
                  <a:srgbClr val="3465A4"/>
                </a:solidFill>
                <a:latin typeface="Raleway"/>
                <a:ea typeface="Raleway"/>
              </a:rPr>
              <a:t> </a:t>
            </a:r>
            <a:r>
              <a:rPr lang="en-US" sz="2800" b="0" strike="noStrike" spc="-1">
                <a:solidFill>
                  <a:srgbClr val="3465A4"/>
                </a:solidFill>
                <a:latin typeface="Seravek"/>
                <a:ea typeface="Raleway"/>
              </a:rPr>
              <a:t> </a:t>
            </a:r>
            <a:r>
              <a:rPr lang="en-US" sz="2800" b="0" strike="noStrike" spc="-1">
                <a:latin typeface="Raleway"/>
              </a:rPr>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PlaceHolder 1"/>
          <p:cNvSpPr>
            <a:spLocks noGrp="1" noRot="1" noChangeAspect="1"/>
          </p:cNvSpPr>
          <p:nvPr>
            <p:ph type="sldImg"/>
          </p:nvPr>
        </p:nvSpPr>
        <p:spPr>
          <a:xfrm>
            <a:off x="533520" y="718560"/>
            <a:ext cx="6704640" cy="3771360"/>
          </a:xfrm>
          <a:prstGeom prst="rect">
            <a:avLst/>
          </a:prstGeom>
        </p:spPr>
      </p:sp>
      <p:sp>
        <p:nvSpPr>
          <p:cNvPr id="262"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2800" b="1" strike="noStrike" spc="-1">
                <a:solidFill>
                  <a:srgbClr val="3465A4"/>
                </a:solidFill>
                <a:latin typeface="ITC Souvenir Demi"/>
                <a:ea typeface="ITC Souvenir Demi"/>
              </a:rPr>
              <a:t>Psalm 91:9-11,15</a:t>
            </a:r>
            <a:endParaRPr lang="en-US" sz="2800" b="0" strike="noStrike" spc="-1">
              <a:latin typeface="Raleway"/>
            </a:endParaRPr>
          </a:p>
          <a:p>
            <a:pPr>
              <a:lnSpc>
                <a:spcPct val="100000"/>
              </a:lnSpc>
            </a:pPr>
            <a:r>
              <a:rPr lang="en-US" sz="2800" b="0" strike="noStrike" spc="-1">
                <a:solidFill>
                  <a:srgbClr val="3465A4"/>
                </a:solidFill>
                <a:latin typeface="Raleway"/>
                <a:ea typeface="Raleway"/>
              </a:rPr>
              <a:t>   Because you have made the Lord, who is my refuge, even the Most High, your dwelling place, (10) no evil shall befall you, nor shall any </a:t>
            </a:r>
            <a:r>
              <a:rPr lang="en-US" sz="2800" b="1" strike="noStrike" spc="-1">
                <a:solidFill>
                  <a:srgbClr val="3465A4"/>
                </a:solidFill>
                <a:latin typeface="Raleway"/>
                <a:ea typeface="Raleway"/>
              </a:rPr>
              <a:t>plague</a:t>
            </a:r>
            <a:r>
              <a:rPr lang="en-US" sz="2800" b="0" strike="noStrike" spc="-1">
                <a:solidFill>
                  <a:srgbClr val="3465A4"/>
                </a:solidFill>
                <a:latin typeface="Raleway"/>
                <a:ea typeface="Raleway"/>
              </a:rPr>
              <a:t> come near your dwelling; (11) For He shall give His </a:t>
            </a:r>
            <a:r>
              <a:rPr lang="en-US" sz="2800" b="1" strike="noStrike" spc="-1">
                <a:solidFill>
                  <a:srgbClr val="3465A4"/>
                </a:solidFill>
                <a:latin typeface="Raleway"/>
                <a:ea typeface="Raleway"/>
              </a:rPr>
              <a:t>angels</a:t>
            </a:r>
            <a:r>
              <a:rPr lang="en-US" sz="2800" b="0" strike="noStrike" spc="-1">
                <a:solidFill>
                  <a:srgbClr val="3465A4"/>
                </a:solidFill>
                <a:latin typeface="Raleway"/>
                <a:ea typeface="Raleway"/>
              </a:rPr>
              <a:t> charge over you, to keep you in all your ways… (15) He shall call upon Me, and I will answer him; I will be with him in </a:t>
            </a:r>
            <a:r>
              <a:rPr lang="en-US" sz="2800" b="1" strike="noStrike" spc="-1">
                <a:solidFill>
                  <a:srgbClr val="3465A4"/>
                </a:solidFill>
                <a:latin typeface="Raleway"/>
                <a:ea typeface="Raleway"/>
              </a:rPr>
              <a:t>trouble</a:t>
            </a:r>
            <a:r>
              <a:rPr lang="en-US" sz="2800" b="0" strike="noStrike" spc="-1">
                <a:solidFill>
                  <a:srgbClr val="3465A4"/>
                </a:solidFill>
                <a:latin typeface="Raleway"/>
                <a:ea typeface="Raleway"/>
              </a:rPr>
              <a:t>; I will deliver him and honor him.</a:t>
            </a:r>
            <a:endParaRPr lang="en-US" sz="2800" b="0" strike="noStrike" spc="-1">
              <a:latin typeface="Raleway"/>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noRot="1" noChangeAspect="1"/>
          </p:cNvSpPr>
          <p:nvPr>
            <p:ph type="sldImg"/>
          </p:nvPr>
        </p:nvSpPr>
        <p:spPr>
          <a:xfrm>
            <a:off x="533520" y="718560"/>
            <a:ext cx="6704640" cy="3771360"/>
          </a:xfrm>
          <a:prstGeom prst="rect">
            <a:avLst/>
          </a:prstGeom>
        </p:spPr>
      </p:sp>
      <p:sp>
        <p:nvSpPr>
          <p:cNvPr id="264" name="PlaceHolder 2"/>
          <p:cNvSpPr>
            <a:spLocks noGrp="1"/>
          </p:cNvSpPr>
          <p:nvPr>
            <p:ph type="body"/>
          </p:nvPr>
        </p:nvSpPr>
        <p:spPr>
          <a:xfrm>
            <a:off x="457200" y="4752000"/>
            <a:ext cx="7086600" cy="5429160"/>
          </a:xfrm>
          <a:prstGeom prst="rect">
            <a:avLst/>
          </a:prstGeom>
        </p:spPr>
        <p:txBody>
          <a:bodyPr lIns="0" tIns="0" rIns="0" bIns="0">
            <a:noAutofit/>
          </a:bodyPr>
          <a:lstStyle/>
          <a:p>
            <a:r>
              <a:rPr lang="en-US" sz="2800" b="0" strike="noStrike" spc="-1">
                <a:latin typeface="Raleway"/>
              </a:rPr>
              <a:t>   God will protect His people during the plagues. But the wicked will declare that the calamities falling on the world are the result of desecrating the first day of the week. They will finally pronounce a death decree on all who are faithful to God’s commandments. There will be </a:t>
            </a:r>
            <a:r>
              <a:rPr lang="en-US" sz="2800" b="0" i="1" strike="noStrike" spc="-1">
                <a:latin typeface="Raleway"/>
              </a:rPr>
              <a:t>“a time of trouble, such as never was…and at that time Your people shall be delivered, every one who is found written in the book.” </a:t>
            </a:r>
            <a:r>
              <a:rPr lang="en-US" sz="2800" b="0" i="1" strike="noStrike" spc="-1" baseline="33000">
                <a:latin typeface="Raleway"/>
              </a:rPr>
              <a:t>8</a:t>
            </a:r>
            <a:endParaRPr lang="en-US" sz="2800" b="0" strike="noStrike" spc="-1">
              <a:latin typeface="Raleway"/>
            </a:endParaRPr>
          </a:p>
          <a:p>
            <a:r>
              <a:rPr lang="en-US" sz="2800" b="0" strike="noStrike" spc="-1">
                <a:latin typeface="Raleway"/>
              </a:rPr>
              <a:t>   </a:t>
            </a:r>
            <a:r>
              <a:rPr lang="en-US" sz="2800" b="0" strike="noStrike" spc="-1">
                <a:solidFill>
                  <a:srgbClr val="FF0000"/>
                </a:solidFill>
                <a:latin typeface="Raleway"/>
              </a:rPr>
              <a:t>What should we be doing now to prepare for what is coming?</a:t>
            </a:r>
            <a:endParaRPr lang="en-US" sz="2800" b="0" strike="noStrike" spc="-1">
              <a:latin typeface="Raleway"/>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noRot="1" noChangeAspect="1"/>
          </p:cNvSpPr>
          <p:nvPr>
            <p:ph type="sldImg"/>
          </p:nvPr>
        </p:nvSpPr>
        <p:spPr>
          <a:xfrm>
            <a:off x="533520" y="718560"/>
            <a:ext cx="6704640" cy="3771360"/>
          </a:xfrm>
          <a:prstGeom prst="rect">
            <a:avLst/>
          </a:prstGeom>
        </p:spPr>
      </p:sp>
      <p:sp>
        <p:nvSpPr>
          <p:cNvPr id="266"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3000" b="1" strike="noStrike" spc="-1">
                <a:solidFill>
                  <a:srgbClr val="3465A4"/>
                </a:solidFill>
                <a:latin typeface="ITC Souvenir Demi"/>
                <a:ea typeface="ITC Souvenir Demi"/>
              </a:rPr>
              <a:t>Romans 12:1,2</a:t>
            </a:r>
            <a:endParaRPr lang="en-US" sz="3000" b="0" strike="noStrike" spc="-1">
              <a:latin typeface="Raleway"/>
            </a:endParaRPr>
          </a:p>
          <a:p>
            <a:pPr>
              <a:lnSpc>
                <a:spcPct val="100000"/>
              </a:lnSpc>
            </a:pPr>
            <a:r>
              <a:rPr lang="en-US" sz="3000" b="0" strike="noStrike" spc="-1">
                <a:solidFill>
                  <a:srgbClr val="3465A4"/>
                </a:solidFill>
                <a:latin typeface="Raleway"/>
                <a:ea typeface="Raleway"/>
              </a:rPr>
              <a:t>   I beseech you therefore, brethren, by the mercies of God, that you present your bodies a living </a:t>
            </a:r>
            <a:r>
              <a:rPr lang="en-US" sz="3000" b="1" strike="noStrike" spc="-1">
                <a:solidFill>
                  <a:srgbClr val="3465A4"/>
                </a:solidFill>
                <a:latin typeface="Raleway"/>
                <a:ea typeface="Raleway"/>
              </a:rPr>
              <a:t>sacrifice</a:t>
            </a:r>
            <a:r>
              <a:rPr lang="en-US" sz="3000" b="0" strike="noStrike" spc="-1">
                <a:solidFill>
                  <a:srgbClr val="3465A4"/>
                </a:solidFill>
                <a:latin typeface="Raleway"/>
                <a:ea typeface="Raleway"/>
              </a:rPr>
              <a:t>, holy, acceptable to God, which is your reasonable service. (2) And do not be conformed to this world, but be </a:t>
            </a:r>
            <a:r>
              <a:rPr lang="en-US" sz="3000" b="1" strike="noStrike" spc="-1">
                <a:solidFill>
                  <a:srgbClr val="3465A4"/>
                </a:solidFill>
                <a:latin typeface="Raleway"/>
                <a:ea typeface="Raleway"/>
              </a:rPr>
              <a:t>transformed</a:t>
            </a:r>
            <a:r>
              <a:rPr lang="en-US" sz="3000" b="0" strike="noStrike" spc="-1">
                <a:solidFill>
                  <a:srgbClr val="3465A4"/>
                </a:solidFill>
                <a:latin typeface="Raleway"/>
                <a:ea typeface="Raleway"/>
              </a:rPr>
              <a:t> by the renewing of your mind, that you may prove what is that good and acceptable and perfect will of God.</a:t>
            </a:r>
            <a:endParaRPr lang="en-US" sz="3000" b="0" strike="noStrike" spc="-1">
              <a:latin typeface="Raleway"/>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noRot="1" noChangeAspect="1"/>
          </p:cNvSpPr>
          <p:nvPr>
            <p:ph type="sldImg"/>
          </p:nvPr>
        </p:nvSpPr>
        <p:spPr>
          <a:xfrm>
            <a:off x="533520" y="718560"/>
            <a:ext cx="6704640" cy="3771360"/>
          </a:xfrm>
          <a:prstGeom prst="rect">
            <a:avLst/>
          </a:prstGeom>
        </p:spPr>
      </p:sp>
      <p:sp>
        <p:nvSpPr>
          <p:cNvPr id="268" name="PlaceHolder 2"/>
          <p:cNvSpPr>
            <a:spLocks noGrp="1"/>
          </p:cNvSpPr>
          <p:nvPr>
            <p:ph type="body"/>
          </p:nvPr>
        </p:nvSpPr>
        <p:spPr>
          <a:xfrm>
            <a:off x="457200" y="4752000"/>
            <a:ext cx="6858000" cy="5470200"/>
          </a:xfrm>
          <a:prstGeom prst="rect">
            <a:avLst/>
          </a:prstGeom>
        </p:spPr>
        <p:txBody>
          <a:bodyPr lIns="0" tIns="0" rIns="0" bIns="0">
            <a:noAutofit/>
          </a:bodyPr>
          <a:lstStyle/>
          <a:p>
            <a:pPr>
              <a:lnSpc>
                <a:spcPct val="120000"/>
              </a:lnSpc>
            </a:pPr>
            <a:r>
              <a:rPr lang="en-GB" sz="3000" b="1" strike="noStrike" spc="-1">
                <a:solidFill>
                  <a:srgbClr val="3465A4"/>
                </a:solidFill>
                <a:latin typeface="ITC Souvenir Demi"/>
                <a:ea typeface="ITC Souvenir Demi"/>
              </a:rPr>
              <a:t>Philippians 2:12</a:t>
            </a:r>
            <a:endParaRPr lang="en-US" sz="3000" b="0" strike="noStrike" spc="-1">
              <a:latin typeface="Raleway"/>
            </a:endParaRPr>
          </a:p>
          <a:p>
            <a:pPr>
              <a:lnSpc>
                <a:spcPct val="100000"/>
              </a:lnSpc>
            </a:pPr>
            <a:r>
              <a:rPr lang="en-US" sz="3000" b="0" strike="noStrike" spc="-1">
                <a:solidFill>
                  <a:srgbClr val="3465A4"/>
                </a:solidFill>
                <a:latin typeface="Raleway"/>
                <a:ea typeface="Raleway"/>
              </a:rPr>
              <a:t>   ...work out your own </a:t>
            </a:r>
            <a:r>
              <a:rPr lang="en-US" sz="3000" b="1" strike="noStrike" spc="-1">
                <a:solidFill>
                  <a:srgbClr val="3465A4"/>
                </a:solidFill>
                <a:latin typeface="Raleway"/>
                <a:ea typeface="Raleway"/>
              </a:rPr>
              <a:t>salvation</a:t>
            </a:r>
            <a:r>
              <a:rPr lang="en-US" sz="3000" b="0" strike="noStrike" spc="-1">
                <a:solidFill>
                  <a:srgbClr val="3465A4"/>
                </a:solidFill>
                <a:latin typeface="Raleway"/>
                <a:ea typeface="Raleway"/>
              </a:rPr>
              <a:t> with fear and trembling; </a:t>
            </a:r>
            <a:endParaRPr lang="en-US" sz="3000" b="0" strike="noStrike" spc="-1">
              <a:latin typeface="Raleway"/>
            </a:endParaRPr>
          </a:p>
          <a:p>
            <a:pPr>
              <a:lnSpc>
                <a:spcPct val="120000"/>
              </a:lnSpc>
            </a:pPr>
            <a:r>
              <a:rPr lang="en-GB" sz="3000" b="0" strike="noStrike" spc="-1">
                <a:solidFill>
                  <a:srgbClr val="3465A4"/>
                </a:solidFill>
                <a:latin typeface="ITC Souvenir Demi"/>
                <a:ea typeface="ITC Souvenir Demi"/>
              </a:rPr>
              <a:t>1 Timothy 6:12</a:t>
            </a:r>
            <a:endParaRPr lang="en-US" sz="3000" b="0" strike="noStrike" spc="-1">
              <a:latin typeface="Raleway"/>
            </a:endParaRPr>
          </a:p>
          <a:p>
            <a:pPr>
              <a:lnSpc>
                <a:spcPct val="100000"/>
              </a:lnSpc>
            </a:pPr>
            <a:r>
              <a:rPr lang="en-US" sz="3000" b="0" strike="noStrike" spc="-1">
                <a:solidFill>
                  <a:srgbClr val="3465A4"/>
                </a:solidFill>
                <a:latin typeface="Raleway"/>
                <a:ea typeface="Raleway"/>
              </a:rPr>
              <a:t>   Fight the good fight of </a:t>
            </a:r>
            <a:r>
              <a:rPr lang="en-US" sz="3000" b="1" strike="noStrike" spc="-1">
                <a:solidFill>
                  <a:srgbClr val="3465A4"/>
                </a:solidFill>
                <a:latin typeface="Raleway"/>
                <a:ea typeface="Raleway"/>
              </a:rPr>
              <a:t>faith</a:t>
            </a:r>
            <a:r>
              <a:rPr lang="en-US" sz="3000" b="0" strike="noStrike" spc="-1">
                <a:solidFill>
                  <a:srgbClr val="3465A4"/>
                </a:solidFill>
                <a:latin typeface="Raleway"/>
                <a:ea typeface="Raleway"/>
              </a:rPr>
              <a:t>, lay hold on eternal life…</a:t>
            </a:r>
            <a:endParaRPr lang="en-US" sz="3000" b="0" strike="noStrike" spc="-1">
              <a:latin typeface="Raleway"/>
            </a:endParaRPr>
          </a:p>
          <a:p>
            <a:pPr>
              <a:lnSpc>
                <a:spcPct val="120000"/>
              </a:lnSpc>
            </a:pPr>
            <a:r>
              <a:rPr lang="en-GB" sz="3000" b="0" strike="noStrike" spc="-1">
                <a:solidFill>
                  <a:srgbClr val="3465A4"/>
                </a:solidFill>
                <a:latin typeface="ITC Souvenir Demi"/>
                <a:ea typeface="ITC Souvenir Demi"/>
              </a:rPr>
              <a:t>1 Peter 4:7</a:t>
            </a:r>
            <a:endParaRPr lang="en-US" sz="3000" b="0" strike="noStrike" spc="-1">
              <a:latin typeface="Raleway"/>
            </a:endParaRPr>
          </a:p>
          <a:p>
            <a:pPr>
              <a:lnSpc>
                <a:spcPct val="100000"/>
              </a:lnSpc>
            </a:pPr>
            <a:r>
              <a:rPr lang="en-US" sz="3000" b="0" strike="noStrike" spc="-1">
                <a:solidFill>
                  <a:srgbClr val="3465A4"/>
                </a:solidFill>
                <a:latin typeface="Raleway"/>
                <a:ea typeface="Raleway"/>
              </a:rPr>
              <a:t>   ...be serious and </a:t>
            </a:r>
            <a:r>
              <a:rPr lang="en-US" sz="3000" b="1" strike="noStrike" spc="-1">
                <a:solidFill>
                  <a:srgbClr val="3465A4"/>
                </a:solidFill>
                <a:latin typeface="Raleway"/>
                <a:ea typeface="Raleway"/>
              </a:rPr>
              <a:t>watchful</a:t>
            </a:r>
            <a:r>
              <a:rPr lang="en-US" sz="3000" b="0" strike="noStrike" spc="-1">
                <a:solidFill>
                  <a:srgbClr val="3465A4"/>
                </a:solidFill>
                <a:latin typeface="Raleway"/>
                <a:ea typeface="Raleway"/>
              </a:rPr>
              <a:t>…</a:t>
            </a:r>
            <a:endParaRPr lang="en-US" sz="3000" b="0" strike="noStrike" spc="-1">
              <a:latin typeface="Raleway"/>
            </a:endParaRPr>
          </a:p>
          <a:p>
            <a:pPr>
              <a:lnSpc>
                <a:spcPct val="120000"/>
              </a:lnSpc>
            </a:pPr>
            <a:r>
              <a:rPr lang="en-GB" sz="3000" b="0" strike="noStrike" spc="-1">
                <a:solidFill>
                  <a:srgbClr val="3465A4"/>
                </a:solidFill>
                <a:latin typeface="ITC Souvenir Demi"/>
                <a:ea typeface="ITC Souvenir Demi"/>
              </a:rPr>
              <a:t>John 5:39</a:t>
            </a:r>
            <a:endParaRPr lang="en-US" sz="3000" b="0" strike="noStrike" spc="-1">
              <a:latin typeface="Raleway"/>
            </a:endParaRPr>
          </a:p>
          <a:p>
            <a:pPr>
              <a:lnSpc>
                <a:spcPct val="100000"/>
              </a:lnSpc>
            </a:pPr>
            <a:r>
              <a:rPr lang="en-US" sz="3000" b="0" strike="noStrike" spc="-1">
                <a:solidFill>
                  <a:srgbClr val="3465A4"/>
                </a:solidFill>
                <a:latin typeface="Raleway"/>
                <a:ea typeface="Raleway"/>
              </a:rPr>
              <a:t>   ...search the </a:t>
            </a:r>
            <a:r>
              <a:rPr lang="en-US" sz="3000" b="1" strike="noStrike" spc="-1">
                <a:solidFill>
                  <a:srgbClr val="3465A4"/>
                </a:solidFill>
                <a:latin typeface="Raleway"/>
                <a:ea typeface="Raleway"/>
              </a:rPr>
              <a:t>Scriptures</a:t>
            </a:r>
            <a:r>
              <a:rPr lang="en-US" sz="3000" b="0" strike="noStrike" spc="-1">
                <a:solidFill>
                  <a:srgbClr val="3465A4"/>
                </a:solidFill>
                <a:latin typeface="Raleway"/>
                <a:ea typeface="Raleway"/>
              </a:rPr>
              <a:t>…</a:t>
            </a:r>
            <a:endParaRPr lang="en-US" sz="3000" b="0" strike="noStrike" spc="-1">
              <a:latin typeface="Raleway"/>
            </a:endParaRPr>
          </a:p>
          <a:p>
            <a:pPr>
              <a:lnSpc>
                <a:spcPct val="100000"/>
              </a:lnSpc>
            </a:pPr>
            <a:endParaRPr lang="en-US" sz="3000" b="0" strike="noStrike" spc="-1">
              <a:latin typeface="Raleway"/>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533520" y="718560"/>
            <a:ext cx="6704640" cy="3771360"/>
          </a:xfrm>
          <a:prstGeom prst="rect">
            <a:avLst/>
          </a:prstGeom>
        </p:spPr>
      </p:sp>
      <p:sp>
        <p:nvSpPr>
          <p:cNvPr id="270"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00000"/>
              </a:lnSpc>
            </a:pPr>
            <a:r>
              <a:rPr lang="en-GB" sz="3000" b="1" strike="noStrike" spc="-1">
                <a:solidFill>
                  <a:srgbClr val="3465A4"/>
                </a:solidFill>
                <a:latin typeface="ITC Souvenir Demi"/>
                <a:ea typeface="ITC Souvenir Demi"/>
              </a:rPr>
              <a:t>Mark 14:39</a:t>
            </a:r>
            <a:endParaRPr lang="en-US" sz="3000" b="0" strike="noStrike" spc="-1">
              <a:latin typeface="Raleway"/>
            </a:endParaRPr>
          </a:p>
          <a:p>
            <a:pPr>
              <a:lnSpc>
                <a:spcPct val="100000"/>
              </a:lnSpc>
            </a:pPr>
            <a:r>
              <a:rPr lang="en-US" sz="3000" b="0" strike="noStrike" spc="-1">
                <a:solidFill>
                  <a:srgbClr val="3465A4"/>
                </a:solidFill>
                <a:latin typeface="Raleway"/>
                <a:ea typeface="Raleway"/>
              </a:rPr>
              <a:t>   Watch and </a:t>
            </a:r>
            <a:r>
              <a:rPr lang="en-US" sz="3000" b="1" strike="noStrike" spc="-1">
                <a:solidFill>
                  <a:srgbClr val="3465A4"/>
                </a:solidFill>
                <a:latin typeface="Raleway"/>
                <a:ea typeface="Raleway"/>
              </a:rPr>
              <a:t>pray</a:t>
            </a:r>
            <a:r>
              <a:rPr lang="en-US" sz="3000" b="0" strike="noStrike" spc="-1">
                <a:solidFill>
                  <a:srgbClr val="3465A4"/>
                </a:solidFill>
                <a:latin typeface="Raleway"/>
                <a:ea typeface="Raleway"/>
              </a:rPr>
              <a:t>, lest you enter into temptation...</a:t>
            </a:r>
            <a:endParaRPr lang="en-US" sz="3000" b="0" strike="noStrike" spc="-1">
              <a:latin typeface="Raleway"/>
            </a:endParaRPr>
          </a:p>
          <a:p>
            <a:pPr>
              <a:lnSpc>
                <a:spcPct val="100000"/>
              </a:lnSpc>
            </a:pPr>
            <a:r>
              <a:rPr lang="en-GB" sz="3000" b="0" strike="noStrike" spc="-1">
                <a:solidFill>
                  <a:srgbClr val="3465A4"/>
                </a:solidFill>
                <a:latin typeface="ITC Souvenir Demi"/>
                <a:ea typeface="ITC Souvenir Demi"/>
              </a:rPr>
              <a:t>Mark 11:22</a:t>
            </a:r>
            <a:endParaRPr lang="en-US" sz="3000" b="0" strike="noStrike" spc="-1">
              <a:latin typeface="Raleway"/>
            </a:endParaRPr>
          </a:p>
          <a:p>
            <a:pPr>
              <a:lnSpc>
                <a:spcPct val="100000"/>
              </a:lnSpc>
            </a:pPr>
            <a:r>
              <a:rPr lang="en-US" sz="3000" b="0" strike="noStrike" spc="-1">
                <a:solidFill>
                  <a:srgbClr val="3465A4"/>
                </a:solidFill>
                <a:latin typeface="Raleway"/>
                <a:ea typeface="Raleway"/>
              </a:rPr>
              <a:t>   Have </a:t>
            </a:r>
            <a:r>
              <a:rPr lang="en-US" sz="3000" b="1" strike="noStrike" spc="-1">
                <a:solidFill>
                  <a:srgbClr val="3465A4"/>
                </a:solidFill>
                <a:latin typeface="Raleway"/>
                <a:ea typeface="Raleway"/>
              </a:rPr>
              <a:t>faith</a:t>
            </a:r>
            <a:r>
              <a:rPr lang="en-US" sz="3000" b="0" strike="noStrike" spc="-1">
                <a:solidFill>
                  <a:srgbClr val="3465A4"/>
                </a:solidFill>
                <a:latin typeface="Raleway"/>
                <a:ea typeface="Raleway"/>
              </a:rPr>
              <a:t> in God.</a:t>
            </a:r>
            <a:endParaRPr lang="en-US" sz="3000" b="0" strike="noStrike" spc="-1">
              <a:latin typeface="Raleway"/>
            </a:endParaRPr>
          </a:p>
          <a:p>
            <a:pPr>
              <a:lnSpc>
                <a:spcPct val="100000"/>
              </a:lnSpc>
            </a:pPr>
            <a:r>
              <a:rPr lang="en-GB" sz="3000" b="0" strike="noStrike" spc="-1">
                <a:solidFill>
                  <a:srgbClr val="3465A4"/>
                </a:solidFill>
                <a:latin typeface="ITC Souvenir Demi"/>
                <a:ea typeface="ITC Souvenir Demi"/>
              </a:rPr>
              <a:t>Matthew 4:4</a:t>
            </a:r>
            <a:endParaRPr lang="en-US" sz="3000" b="0" strike="noStrike" spc="-1">
              <a:latin typeface="Raleway"/>
            </a:endParaRPr>
          </a:p>
          <a:p>
            <a:pPr>
              <a:lnSpc>
                <a:spcPct val="100000"/>
              </a:lnSpc>
            </a:pPr>
            <a:r>
              <a:rPr lang="en-US" sz="3000" b="0" strike="noStrike" spc="-1">
                <a:solidFill>
                  <a:srgbClr val="3465A4"/>
                </a:solidFill>
                <a:latin typeface="Raleway"/>
                <a:ea typeface="Raleway"/>
              </a:rPr>
              <a:t>   ...live...by every word that proceeds from the mouth of </a:t>
            </a:r>
            <a:r>
              <a:rPr lang="en-US" sz="3000" b="1" strike="noStrike" spc="-1">
                <a:solidFill>
                  <a:srgbClr val="3465A4"/>
                </a:solidFill>
                <a:latin typeface="Raleway"/>
                <a:ea typeface="Raleway"/>
              </a:rPr>
              <a:t>God</a:t>
            </a:r>
            <a:r>
              <a:rPr lang="en-US" sz="3000" b="0" strike="noStrike" spc="-1">
                <a:solidFill>
                  <a:srgbClr val="3465A4"/>
                </a:solidFill>
                <a:latin typeface="Raleway"/>
                <a:ea typeface="Raleway"/>
              </a:rPr>
              <a:t>.</a:t>
            </a:r>
            <a:endParaRPr lang="en-US" sz="3000" b="0" strike="noStrike" spc="-1">
              <a:latin typeface="Raleway"/>
            </a:endParaRPr>
          </a:p>
          <a:p>
            <a:pPr>
              <a:lnSpc>
                <a:spcPct val="100000"/>
              </a:lnSpc>
            </a:pPr>
            <a:r>
              <a:rPr lang="en-GB" sz="3000" b="0" strike="noStrike" spc="-1">
                <a:solidFill>
                  <a:srgbClr val="3465A4"/>
                </a:solidFill>
                <a:latin typeface="ITC Souvenir Demi"/>
                <a:ea typeface="ITC Souvenir Demi"/>
              </a:rPr>
              <a:t>James 1:22</a:t>
            </a:r>
            <a:endParaRPr lang="en-US" sz="3000" b="0" strike="noStrike" spc="-1">
              <a:latin typeface="Raleway"/>
            </a:endParaRPr>
          </a:p>
          <a:p>
            <a:pPr>
              <a:lnSpc>
                <a:spcPct val="100000"/>
              </a:lnSpc>
            </a:pPr>
            <a:r>
              <a:rPr lang="en-US" sz="3000" b="0" strike="noStrike" spc="-1">
                <a:solidFill>
                  <a:srgbClr val="3465A4"/>
                </a:solidFill>
                <a:latin typeface="Raleway"/>
                <a:ea typeface="Raleway"/>
              </a:rPr>
              <a:t>   ...be </a:t>
            </a:r>
            <a:r>
              <a:rPr lang="en-US" sz="3000" b="1" strike="noStrike" spc="-1">
                <a:solidFill>
                  <a:srgbClr val="3465A4"/>
                </a:solidFill>
                <a:latin typeface="Raleway"/>
                <a:ea typeface="Raleway"/>
              </a:rPr>
              <a:t>doers</a:t>
            </a:r>
            <a:r>
              <a:rPr lang="en-US" sz="3000" b="0" strike="noStrike" spc="-1">
                <a:solidFill>
                  <a:srgbClr val="3465A4"/>
                </a:solidFill>
                <a:latin typeface="Raleway"/>
                <a:ea typeface="Raleway"/>
              </a:rPr>
              <a:t> of the word, and not hearers only...</a:t>
            </a:r>
            <a:endParaRPr lang="en-US" sz="3000" b="0" strike="noStrike" spc="-1">
              <a:latin typeface="Raleway"/>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533520" y="718560"/>
            <a:ext cx="6704640" cy="3771360"/>
          </a:xfrm>
          <a:prstGeom prst="rect">
            <a:avLst/>
          </a:prstGeom>
        </p:spPr>
      </p:sp>
      <p:sp>
        <p:nvSpPr>
          <p:cNvPr id="272"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Now is the time to fill our whole mind with the word of God, to pray like never before, to exercise faith in God. He alone can get us through the times ahead. He is coming soon! </a:t>
            </a:r>
          </a:p>
          <a:p>
            <a:r>
              <a:rPr lang="en-US" sz="2800" b="0" strike="noStrike" spc="-1">
                <a:solidFill>
                  <a:srgbClr val="FF0000"/>
                </a:solidFill>
                <a:latin typeface="Raleway"/>
              </a:rPr>
              <a:t>   Will you determine to be faithful to God no matter what?</a:t>
            </a:r>
            <a:endParaRPr lang="en-US" sz="2800" b="0" strike="noStrike" spc="-1">
              <a:latin typeface="Raleway"/>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noRot="1" noChangeAspect="1"/>
          </p:cNvSpPr>
          <p:nvPr>
            <p:ph type="sldImg"/>
          </p:nvPr>
        </p:nvSpPr>
        <p:spPr>
          <a:xfrm>
            <a:off x="533520" y="718560"/>
            <a:ext cx="6704640" cy="3771360"/>
          </a:xfrm>
          <a:prstGeom prst="rect">
            <a:avLst/>
          </a:prstGeom>
        </p:spPr>
      </p:sp>
      <p:sp>
        <p:nvSpPr>
          <p:cNvPr id="274"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solidFill>
                  <a:srgbClr val="3465A4"/>
                </a:solidFill>
                <a:latin typeface="Seravek"/>
                <a:ea typeface="Raleway"/>
              </a:rPr>
              <a:t>1) Romans 6:4</a:t>
            </a:r>
            <a:endParaRPr lang="en-US" sz="2800" b="0" strike="noStrike" spc="-1">
              <a:latin typeface="Raleway"/>
            </a:endParaRPr>
          </a:p>
          <a:p>
            <a:r>
              <a:rPr lang="en-US" sz="2800" b="0" strike="noStrike" spc="-1">
                <a:solidFill>
                  <a:srgbClr val="3465A4"/>
                </a:solidFill>
                <a:latin typeface="Seravek"/>
                <a:ea typeface="Raleway"/>
              </a:rPr>
              <a:t>2) Revelation 19:9</a:t>
            </a:r>
            <a:endParaRPr lang="en-US" sz="2800" b="0" strike="noStrike" spc="-1">
              <a:latin typeface="Raleway"/>
            </a:endParaRPr>
          </a:p>
          <a:p>
            <a:r>
              <a:rPr lang="en-US" sz="2800" b="0" strike="noStrike" spc="-1">
                <a:solidFill>
                  <a:srgbClr val="3465A4"/>
                </a:solidFill>
                <a:latin typeface="Seravek"/>
                <a:ea typeface="Raleway"/>
              </a:rPr>
              <a:t>3) Revelation 3:18</a:t>
            </a:r>
            <a:endParaRPr lang="en-US" sz="2800" b="0" strike="noStrike" spc="-1">
              <a:latin typeface="Raleway"/>
            </a:endParaRPr>
          </a:p>
          <a:p>
            <a:r>
              <a:rPr lang="en-US" sz="2800" b="0" strike="noStrike" spc="-1">
                <a:solidFill>
                  <a:srgbClr val="3465A4"/>
                </a:solidFill>
                <a:latin typeface="Seravek"/>
                <a:ea typeface="Raleway"/>
              </a:rPr>
              <a:t>4) Isaiah 61:10</a:t>
            </a:r>
            <a:endParaRPr lang="en-US" sz="2800" b="0" strike="noStrike" spc="-1">
              <a:latin typeface="Raleway"/>
            </a:endParaRPr>
          </a:p>
          <a:p>
            <a:r>
              <a:rPr lang="en-US" sz="2800" b="0" strike="noStrike" spc="-1">
                <a:solidFill>
                  <a:srgbClr val="3465A4"/>
                </a:solidFill>
                <a:latin typeface="Seravek"/>
                <a:ea typeface="Raleway"/>
              </a:rPr>
              <a:t>5) Revelation 7:14</a:t>
            </a:r>
            <a:endParaRPr lang="en-US" sz="2800" b="0" strike="noStrike" spc="-1">
              <a:latin typeface="Raleway"/>
            </a:endParaRPr>
          </a:p>
          <a:p>
            <a:r>
              <a:rPr lang="en-US" sz="2800" b="0" strike="noStrike" spc="-1">
                <a:solidFill>
                  <a:srgbClr val="3465A4"/>
                </a:solidFill>
                <a:latin typeface="Seravek"/>
                <a:ea typeface="Raleway"/>
              </a:rPr>
              <a:t>6) Isaiah 64:6</a:t>
            </a:r>
            <a:endParaRPr lang="en-US" sz="2800" b="0" strike="noStrike" spc="-1">
              <a:latin typeface="Raleway"/>
            </a:endParaRPr>
          </a:p>
          <a:p>
            <a:r>
              <a:rPr lang="en-US" sz="2800" b="0" strike="noStrike" spc="-1">
                <a:solidFill>
                  <a:srgbClr val="3465A4"/>
                </a:solidFill>
                <a:latin typeface="Seravek"/>
                <a:ea typeface="Raleway"/>
              </a:rPr>
              <a:t>7) Revelation 3:4</a:t>
            </a:r>
            <a:endParaRPr lang="en-US" sz="2800" b="0" strike="noStrike" spc="-1">
              <a:latin typeface="Raleway"/>
            </a:endParaRPr>
          </a:p>
          <a:p>
            <a:r>
              <a:rPr lang="en-US" sz="2800" b="0" strike="noStrike" spc="-1">
                <a:solidFill>
                  <a:srgbClr val="3465A4"/>
                </a:solidFill>
                <a:latin typeface="Seravek"/>
                <a:ea typeface="Raleway"/>
              </a:rPr>
              <a:t>8) Daniel 12:1. </a:t>
            </a:r>
            <a:r>
              <a:rPr lang="en-US" sz="2800" b="0" strike="noStrike" spc="-1">
                <a:latin typeface="Raleway"/>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noRot="1" noChangeAspect="1"/>
          </p:cNvSpPr>
          <p:nvPr>
            <p:ph type="sldImg"/>
          </p:nvPr>
        </p:nvSpPr>
        <p:spPr>
          <a:xfrm>
            <a:off x="533520" y="718560"/>
            <a:ext cx="6704640" cy="3771360"/>
          </a:xfrm>
          <a:prstGeom prst="rect">
            <a:avLst/>
          </a:prstGeom>
        </p:spPr>
      </p:sp>
      <p:sp>
        <p:nvSpPr>
          <p:cNvPr id="174"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ea typeface="Microsoft YaHei"/>
              </a:rPr>
              <a:t>   Those who are preparing to meet Jesus and see Him face to face are purifying their hearts now</a:t>
            </a:r>
            <a:r>
              <a:rPr lang="en-US" sz="2800" b="0" strike="noStrike" spc="-1">
                <a:solidFill>
                  <a:srgbClr val="000000"/>
                </a:solidFill>
                <a:latin typeface="Raleway"/>
                <a:ea typeface="Raleway"/>
              </a:rPr>
              <a:t>—t</a:t>
            </a:r>
            <a:r>
              <a:rPr lang="en-US" sz="2800" b="0" strike="noStrike" spc="-1">
                <a:latin typeface="Raleway"/>
                <a:ea typeface="Microsoft YaHei"/>
              </a:rPr>
              <a:t>hough the power of Christ overcoming the world, the flesh, and the devil. They are letting go of anything and </a:t>
            </a:r>
            <a:r>
              <a:rPr lang="en-US" sz="2800" b="0" strike="noStrike" spc="-1">
                <a:latin typeface="Raleway"/>
              </a:rPr>
              <a:t>everything that might stand in the way of full commitment to Jesus.</a:t>
            </a:r>
          </a:p>
          <a:p>
            <a:r>
              <a:rPr lang="en-US" sz="2800" b="0" strike="noStrike" spc="-1">
                <a:latin typeface="Raleway"/>
              </a:rPr>
              <a:t>   </a:t>
            </a:r>
            <a:r>
              <a:rPr lang="en-US" sz="2800" b="0" strike="noStrike" spc="-1">
                <a:solidFill>
                  <a:srgbClr val="FF0000"/>
                </a:solidFill>
                <a:latin typeface="Raleway"/>
              </a:rPr>
              <a:t>How does the work of purification take place?</a:t>
            </a:r>
            <a:endParaRPr lang="en-US" sz="2800" b="0" strike="noStrike" spc="-1">
              <a:latin typeface="Raleway"/>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PlaceHolder 1"/>
          <p:cNvSpPr>
            <a:spLocks noGrp="1" noRot="1" noChangeAspect="1"/>
          </p:cNvSpPr>
          <p:nvPr>
            <p:ph type="sldImg"/>
          </p:nvPr>
        </p:nvSpPr>
        <p:spPr>
          <a:xfrm>
            <a:off x="533520" y="718560"/>
            <a:ext cx="6704640" cy="3771360"/>
          </a:xfrm>
          <a:prstGeom prst="rect">
            <a:avLst/>
          </a:prstGeom>
        </p:spPr>
      </p:sp>
      <p:sp>
        <p:nvSpPr>
          <p:cNvPr id="176"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0" strike="noStrike" spc="-1">
                <a:solidFill>
                  <a:srgbClr val="3465A4"/>
                </a:solidFill>
                <a:latin typeface="ITC Souvenir Demi"/>
                <a:ea typeface="ITC Souvenir Demi"/>
              </a:rPr>
              <a:t>1 Peter 1:22</a:t>
            </a:r>
            <a:endParaRPr lang="en-US" sz="2800" b="0" strike="noStrike" spc="-1">
              <a:latin typeface="Raleway"/>
            </a:endParaRPr>
          </a:p>
          <a:p>
            <a:pPr>
              <a:lnSpc>
                <a:spcPct val="100000"/>
              </a:lnSpc>
            </a:pPr>
            <a:r>
              <a:rPr lang="en-US" sz="2800" b="0" strike="noStrike" spc="-1">
                <a:solidFill>
                  <a:srgbClr val="3465A4"/>
                </a:solidFill>
                <a:latin typeface="Raleway"/>
                <a:ea typeface="Raleway"/>
              </a:rPr>
              <a:t>   Since you have purified your souls in </a:t>
            </a:r>
            <a:r>
              <a:rPr lang="en-US" sz="2800" b="1" strike="noStrike" spc="-1">
                <a:solidFill>
                  <a:srgbClr val="3465A4"/>
                </a:solidFill>
                <a:latin typeface="Raleway"/>
                <a:ea typeface="Raleway"/>
              </a:rPr>
              <a:t>obeying</a:t>
            </a:r>
            <a:r>
              <a:rPr lang="en-US" sz="2800" b="0" strike="noStrike" spc="-1">
                <a:solidFill>
                  <a:srgbClr val="3465A4"/>
                </a:solidFill>
                <a:latin typeface="Raleway"/>
                <a:ea typeface="Raleway"/>
              </a:rPr>
              <a:t> the </a:t>
            </a:r>
            <a:r>
              <a:rPr lang="en-US" sz="2800" b="1" strike="noStrike" spc="-1">
                <a:solidFill>
                  <a:srgbClr val="3465A4"/>
                </a:solidFill>
                <a:latin typeface="Raleway"/>
                <a:ea typeface="Raleway"/>
              </a:rPr>
              <a:t>truth</a:t>
            </a:r>
            <a:r>
              <a:rPr lang="en-US" sz="2800" b="0" strike="noStrike" spc="-1">
                <a:solidFill>
                  <a:srgbClr val="3465A4"/>
                </a:solidFill>
                <a:latin typeface="Raleway"/>
                <a:ea typeface="Raleway"/>
              </a:rPr>
              <a:t> through the Spirit…</a:t>
            </a:r>
            <a:endParaRPr lang="en-US" sz="2800" b="0" strike="noStrike" spc="-1">
              <a:latin typeface="Raleway"/>
            </a:endParaRPr>
          </a:p>
          <a:p>
            <a:pPr>
              <a:lnSpc>
                <a:spcPct val="100000"/>
              </a:lnSpc>
            </a:pPr>
            <a:endParaRPr lang="en-US" sz="2800" b="0" strike="noStrike" spc="-1">
              <a:latin typeface="Raleway"/>
            </a:endParaRPr>
          </a:p>
          <a:p>
            <a:pPr>
              <a:lnSpc>
                <a:spcPct val="100000"/>
              </a:lnSpc>
            </a:pPr>
            <a:r>
              <a:rPr lang="en-US" sz="2800" b="0" strike="noStrike" spc="-1">
                <a:latin typeface="Raleway"/>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laceHolder 1"/>
          <p:cNvSpPr>
            <a:spLocks noGrp="1" noRot="1" noChangeAspect="1"/>
          </p:cNvSpPr>
          <p:nvPr>
            <p:ph type="sldImg"/>
          </p:nvPr>
        </p:nvSpPr>
        <p:spPr>
          <a:xfrm>
            <a:off x="533520" y="718560"/>
            <a:ext cx="6704640" cy="3771360"/>
          </a:xfrm>
          <a:prstGeom prst="rect">
            <a:avLst/>
          </a:prstGeom>
        </p:spPr>
      </p:sp>
      <p:sp>
        <p:nvSpPr>
          <p:cNvPr id="178" name="PlaceHolder 2"/>
          <p:cNvSpPr>
            <a:spLocks noGrp="1"/>
          </p:cNvSpPr>
          <p:nvPr>
            <p:ph type="body"/>
          </p:nvPr>
        </p:nvSpPr>
        <p:spPr>
          <a:xfrm>
            <a:off x="457200" y="4752000"/>
            <a:ext cx="6858000" cy="5257800"/>
          </a:xfrm>
          <a:prstGeom prst="rect">
            <a:avLst/>
          </a:prstGeom>
        </p:spPr>
        <p:txBody>
          <a:bodyPr lIns="0" tIns="0" rIns="0" bIns="0">
            <a:noAutofit/>
          </a:bodyPr>
          <a:lstStyle/>
          <a:p>
            <a:r>
              <a:rPr lang="en-US" sz="2800" b="0" strike="noStrike" spc="-1">
                <a:latin typeface="Raleway"/>
              </a:rPr>
              <a:t>   According to the Bible, we are purified by </a:t>
            </a:r>
            <a:r>
              <a:rPr lang="en-US" sz="2800" b="0" i="1" strike="noStrike" spc="-1">
                <a:latin typeface="Raleway"/>
              </a:rPr>
              <a:t>obeying the truth</a:t>
            </a:r>
            <a:r>
              <a:rPr lang="en-US" sz="2800" b="0" strike="noStrike" spc="-1">
                <a:latin typeface="Raleway"/>
              </a:rPr>
              <a:t>. </a:t>
            </a:r>
          </a:p>
          <a:p>
            <a:r>
              <a:rPr lang="en-US" sz="2800" b="0" strike="noStrike" spc="-1">
                <a:latin typeface="Raleway"/>
              </a:rPr>
              <a:t>   </a:t>
            </a:r>
            <a:r>
              <a:rPr lang="en-US" sz="2800" b="0" strike="noStrike" spc="-1">
                <a:solidFill>
                  <a:srgbClr val="FF0000"/>
                </a:solidFill>
                <a:latin typeface="Raleway"/>
              </a:rPr>
              <a:t>What is truth?</a:t>
            </a:r>
            <a:endParaRPr lang="en-US" sz="2800" b="0" strike="noStrike" spc="-1">
              <a:latin typeface="Raleway"/>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noRot="1" noChangeAspect="1"/>
          </p:cNvSpPr>
          <p:nvPr>
            <p:ph type="sldImg"/>
          </p:nvPr>
        </p:nvSpPr>
        <p:spPr>
          <a:xfrm>
            <a:off x="533520" y="718560"/>
            <a:ext cx="6704640" cy="3771360"/>
          </a:xfrm>
          <a:prstGeom prst="rect">
            <a:avLst/>
          </a:prstGeom>
        </p:spPr>
      </p:sp>
      <p:sp>
        <p:nvSpPr>
          <p:cNvPr id="180" name="PlaceHolder 2"/>
          <p:cNvSpPr>
            <a:spLocks noGrp="1"/>
          </p:cNvSpPr>
          <p:nvPr>
            <p:ph type="body"/>
          </p:nvPr>
        </p:nvSpPr>
        <p:spPr>
          <a:xfrm>
            <a:off x="457200" y="4752000"/>
            <a:ext cx="6858000" cy="5257800"/>
          </a:xfrm>
          <a:prstGeom prst="rect">
            <a:avLst/>
          </a:prstGeom>
        </p:spPr>
        <p:txBody>
          <a:bodyPr lIns="0" tIns="0" rIns="0" bIns="0">
            <a:noAutofit/>
          </a:bodyPr>
          <a:lstStyle/>
          <a:p>
            <a:pPr>
              <a:lnSpc>
                <a:spcPct val="120000"/>
              </a:lnSpc>
            </a:pPr>
            <a:r>
              <a:rPr lang="en-GB" sz="2800" b="0" strike="noStrike" spc="-1">
                <a:solidFill>
                  <a:srgbClr val="3465A4"/>
                </a:solidFill>
                <a:latin typeface="ITC Souvenir Demi"/>
                <a:ea typeface="ITC Souvenir Demi"/>
              </a:rPr>
              <a:t>John 17:17</a:t>
            </a:r>
            <a:endParaRPr lang="en-US" sz="2800" b="0" strike="noStrike" spc="-1">
              <a:latin typeface="Raleway"/>
            </a:endParaRPr>
          </a:p>
          <a:p>
            <a:r>
              <a:rPr lang="en-US" sz="2800" b="0" strike="noStrike" spc="-1">
                <a:solidFill>
                  <a:srgbClr val="3465A4"/>
                </a:solidFill>
                <a:latin typeface="Raleway"/>
                <a:ea typeface="Raleway"/>
              </a:rPr>
              <a:t>   Sanctify them by Your word. Your word is </a:t>
            </a:r>
            <a:r>
              <a:rPr lang="en-US" sz="2800" b="1" strike="noStrike" spc="-1">
                <a:solidFill>
                  <a:srgbClr val="3465A4"/>
                </a:solidFill>
                <a:latin typeface="Raleway"/>
                <a:ea typeface="Raleway"/>
              </a:rPr>
              <a:t>truth</a:t>
            </a:r>
            <a:r>
              <a:rPr lang="en-US" sz="2800" b="0" strike="noStrike" spc="-1">
                <a:solidFill>
                  <a:srgbClr val="3465A4"/>
                </a:solidFill>
                <a:latin typeface="Raleway"/>
                <a:ea typeface="Raleway"/>
              </a:rPr>
              <a:t>.</a:t>
            </a:r>
            <a:r>
              <a:rPr lang="en-US" sz="2800" b="0" strike="noStrike" spc="-1">
                <a:solidFill>
                  <a:srgbClr val="3465A4"/>
                </a:solidFill>
                <a:latin typeface="Seravek"/>
                <a:ea typeface="Raleway"/>
              </a:rPr>
              <a:t> </a:t>
            </a:r>
            <a:r>
              <a:rPr lang="en-US" sz="2800" b="0" strike="noStrike" spc="-1">
                <a:latin typeface="Raleway"/>
              </a:rPr>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504000" y="1326600"/>
            <a:ext cx="9071640" cy="156816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504000" y="304416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30"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en-US" sz="3200" b="0" strike="noStrike" spc="-1">
              <a:latin typeface="Arial"/>
            </a:endParaRPr>
          </a:p>
        </p:txBody>
      </p:sp>
      <p:sp>
        <p:nvSpPr>
          <p:cNvPr id="32" name="PlaceHolder 4"/>
          <p:cNvSpPr>
            <a:spLocks noGrp="1"/>
          </p:cNvSpPr>
          <p:nvPr>
            <p:ph type="body"/>
          </p:nvPr>
        </p:nvSpPr>
        <p:spPr>
          <a:xfrm>
            <a:off x="504000" y="3044160"/>
            <a:ext cx="4426920" cy="1568160"/>
          </a:xfrm>
          <a:prstGeom prst="rect">
            <a:avLst/>
          </a:prstGeom>
        </p:spPr>
        <p:txBody>
          <a:bodyPr lIns="0" tIns="0" rIns="0" bIns="0">
            <a:normAutofit/>
          </a:bodyPr>
          <a:lstStyle/>
          <a:p>
            <a:endParaRPr lang="en-US" sz="3200" b="0" strike="noStrike" spc="-1">
              <a:latin typeface="Arial"/>
            </a:endParaRPr>
          </a:p>
        </p:txBody>
      </p:sp>
      <p:sp>
        <p:nvSpPr>
          <p:cNvPr id="33" name="PlaceHolder 5"/>
          <p:cNvSpPr>
            <a:spLocks noGrp="1"/>
          </p:cNvSpPr>
          <p:nvPr>
            <p:ph type="body"/>
          </p:nvPr>
        </p:nvSpPr>
        <p:spPr>
          <a:xfrm>
            <a:off x="5152680" y="304416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35" name="PlaceHolder 2"/>
          <p:cNvSpPr>
            <a:spLocks noGrp="1"/>
          </p:cNvSpPr>
          <p:nvPr>
            <p:ph type="body"/>
          </p:nvPr>
        </p:nvSpPr>
        <p:spPr>
          <a:xfrm>
            <a:off x="504000" y="1326600"/>
            <a:ext cx="2920680" cy="1568160"/>
          </a:xfrm>
          <a:prstGeom prst="rect">
            <a:avLst/>
          </a:prstGeom>
        </p:spPr>
        <p:txBody>
          <a:bodyPr lIns="0" tIns="0" rIns="0" bIns="0">
            <a:normAutofit/>
          </a:bodyPr>
          <a:lstStyle/>
          <a:p>
            <a:endParaRPr lang="en-US" sz="3200" b="0" strike="noStrike" spc="-1">
              <a:latin typeface="Arial"/>
            </a:endParaRPr>
          </a:p>
        </p:txBody>
      </p:sp>
      <p:sp>
        <p:nvSpPr>
          <p:cNvPr id="36" name="PlaceHolder 3"/>
          <p:cNvSpPr>
            <a:spLocks noGrp="1"/>
          </p:cNvSpPr>
          <p:nvPr>
            <p:ph type="body"/>
          </p:nvPr>
        </p:nvSpPr>
        <p:spPr>
          <a:xfrm>
            <a:off x="3571200" y="1326600"/>
            <a:ext cx="2920680" cy="1568160"/>
          </a:xfrm>
          <a:prstGeom prst="rect">
            <a:avLst/>
          </a:prstGeom>
        </p:spPr>
        <p:txBody>
          <a:bodyPr lIns="0" tIns="0" rIns="0" bIns="0">
            <a:normAutofit/>
          </a:bodyPr>
          <a:lstStyle/>
          <a:p>
            <a:endParaRPr lang="en-US" sz="3200" b="0" strike="noStrike" spc="-1">
              <a:latin typeface="Arial"/>
            </a:endParaRPr>
          </a:p>
        </p:txBody>
      </p:sp>
      <p:sp>
        <p:nvSpPr>
          <p:cNvPr id="37" name="PlaceHolder 4"/>
          <p:cNvSpPr>
            <a:spLocks noGrp="1"/>
          </p:cNvSpPr>
          <p:nvPr>
            <p:ph type="body"/>
          </p:nvPr>
        </p:nvSpPr>
        <p:spPr>
          <a:xfrm>
            <a:off x="6638040" y="1326600"/>
            <a:ext cx="2920680" cy="1568160"/>
          </a:xfrm>
          <a:prstGeom prst="rect">
            <a:avLst/>
          </a:prstGeom>
        </p:spPr>
        <p:txBody>
          <a:bodyPr lIns="0" tIns="0" rIns="0" bIns="0">
            <a:normAutofit/>
          </a:bodyPr>
          <a:lstStyle/>
          <a:p>
            <a:endParaRPr lang="en-US" sz="3200" b="0" strike="noStrike" spc="-1">
              <a:latin typeface="Arial"/>
            </a:endParaRPr>
          </a:p>
        </p:txBody>
      </p:sp>
      <p:sp>
        <p:nvSpPr>
          <p:cNvPr id="38" name="PlaceHolder 5"/>
          <p:cNvSpPr>
            <a:spLocks noGrp="1"/>
          </p:cNvSpPr>
          <p:nvPr>
            <p:ph type="body"/>
          </p:nvPr>
        </p:nvSpPr>
        <p:spPr>
          <a:xfrm>
            <a:off x="504000" y="3044160"/>
            <a:ext cx="2920680" cy="1568160"/>
          </a:xfrm>
          <a:prstGeom prst="rect">
            <a:avLst/>
          </a:prstGeom>
        </p:spPr>
        <p:txBody>
          <a:bodyPr lIns="0" tIns="0" rIns="0" bIns="0">
            <a:normAutofit/>
          </a:bodyPr>
          <a:lstStyle/>
          <a:p>
            <a:endParaRPr lang="en-US" sz="3200" b="0" strike="noStrike" spc="-1">
              <a:latin typeface="Arial"/>
            </a:endParaRPr>
          </a:p>
        </p:txBody>
      </p:sp>
      <p:sp>
        <p:nvSpPr>
          <p:cNvPr id="39" name="PlaceHolder 6"/>
          <p:cNvSpPr>
            <a:spLocks noGrp="1"/>
          </p:cNvSpPr>
          <p:nvPr>
            <p:ph type="body"/>
          </p:nvPr>
        </p:nvSpPr>
        <p:spPr>
          <a:xfrm>
            <a:off x="3571200" y="3044160"/>
            <a:ext cx="2920680" cy="1568160"/>
          </a:xfrm>
          <a:prstGeom prst="rect">
            <a:avLst/>
          </a:prstGeom>
        </p:spPr>
        <p:txBody>
          <a:bodyPr lIns="0" tIns="0" rIns="0" bIns="0">
            <a:normAutofit/>
          </a:bodyPr>
          <a:lstStyle/>
          <a:p>
            <a:endParaRPr lang="en-US" sz="3200" b="0" strike="noStrike" spc="-1">
              <a:latin typeface="Arial"/>
            </a:endParaRPr>
          </a:p>
        </p:txBody>
      </p:sp>
      <p:sp>
        <p:nvSpPr>
          <p:cNvPr id="40" name="PlaceHolder 7"/>
          <p:cNvSpPr>
            <a:spLocks noGrp="1"/>
          </p:cNvSpPr>
          <p:nvPr>
            <p:ph type="body"/>
          </p:nvPr>
        </p:nvSpPr>
        <p:spPr>
          <a:xfrm>
            <a:off x="6638040" y="3044160"/>
            <a:ext cx="292068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6" name="PlaceHolder 2"/>
          <p:cNvSpPr>
            <a:spLocks noGrp="1"/>
          </p:cNvSpPr>
          <p:nvPr>
            <p:ph type="subTitle"/>
          </p:nvPr>
        </p:nvSpPr>
        <p:spPr>
          <a:xfrm>
            <a:off x="504000" y="1326600"/>
            <a:ext cx="9071640" cy="32882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8" name="PlaceHolder 2"/>
          <p:cNvSpPr>
            <a:spLocks noGrp="1"/>
          </p:cNvSpPr>
          <p:nvPr>
            <p:ph type="body"/>
          </p:nvPr>
        </p:nvSpPr>
        <p:spPr>
          <a:xfrm>
            <a:off x="504000" y="1326600"/>
            <a:ext cx="907164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0"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en-US" sz="3200" b="0" strike="noStrike" spc="-1">
              <a:latin typeface="Arial"/>
            </a:endParaRPr>
          </a:p>
        </p:txBody>
      </p:sp>
      <p:sp>
        <p:nvSpPr>
          <p:cNvPr id="11"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1640" cy="438840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5"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en-US" sz="3200" b="0" strike="noStrike" spc="-1">
              <a:latin typeface="Arial"/>
            </a:endParaRPr>
          </a:p>
        </p:txBody>
      </p:sp>
      <p:sp>
        <p:nvSpPr>
          <p:cNvPr id="16" name="PlaceHolder 3"/>
          <p:cNvSpPr>
            <a:spLocks noGrp="1"/>
          </p:cNvSpPr>
          <p:nvPr>
            <p:ph type="body"/>
          </p:nvPr>
        </p:nvSpPr>
        <p:spPr>
          <a:xfrm>
            <a:off x="5152680" y="1326600"/>
            <a:ext cx="4426920" cy="3288240"/>
          </a:xfrm>
          <a:prstGeom prst="rect">
            <a:avLst/>
          </a:prstGeom>
        </p:spPr>
        <p:txBody>
          <a:bodyPr lIns="0" tIns="0" rIns="0" bIns="0">
            <a:normAutofit/>
          </a:bodyPr>
          <a:lstStyle/>
          <a:p>
            <a:endParaRPr lang="en-US" sz="3200" b="0" strike="noStrike" spc="-1">
              <a:latin typeface="Arial"/>
            </a:endParaRPr>
          </a:p>
        </p:txBody>
      </p:sp>
      <p:sp>
        <p:nvSpPr>
          <p:cNvPr id="17" name="PlaceHolder 4"/>
          <p:cNvSpPr>
            <a:spLocks noGrp="1"/>
          </p:cNvSpPr>
          <p:nvPr>
            <p:ph type="body"/>
          </p:nvPr>
        </p:nvSpPr>
        <p:spPr>
          <a:xfrm>
            <a:off x="504000" y="304416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19" name="PlaceHolder 2"/>
          <p:cNvSpPr>
            <a:spLocks noGrp="1"/>
          </p:cNvSpPr>
          <p:nvPr>
            <p:ph type="body"/>
          </p:nvPr>
        </p:nvSpPr>
        <p:spPr>
          <a:xfrm>
            <a:off x="504000" y="1326600"/>
            <a:ext cx="4426920" cy="3288240"/>
          </a:xfrm>
          <a:prstGeom prst="rect">
            <a:avLst/>
          </a:prstGeom>
        </p:spPr>
        <p:txBody>
          <a:bodyPr lIns="0" tIns="0" rIns="0" bIns="0">
            <a:normAutofit/>
          </a:bodyPr>
          <a:lstStyle/>
          <a:p>
            <a:endParaRPr lang="en-US" sz="3200" b="0" strike="noStrike" spc="-1">
              <a:latin typeface="Arial"/>
            </a:endParaRPr>
          </a:p>
        </p:txBody>
      </p:sp>
      <p:sp>
        <p:nvSpPr>
          <p:cNvPr id="20"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en-US" sz="3200" b="0" strike="noStrike" spc="-1">
              <a:latin typeface="Arial"/>
            </a:endParaRPr>
          </a:p>
        </p:txBody>
      </p:sp>
      <p:sp>
        <p:nvSpPr>
          <p:cNvPr id="21" name="PlaceHolder 4"/>
          <p:cNvSpPr>
            <a:spLocks noGrp="1"/>
          </p:cNvSpPr>
          <p:nvPr>
            <p:ph type="body"/>
          </p:nvPr>
        </p:nvSpPr>
        <p:spPr>
          <a:xfrm>
            <a:off x="5152680" y="3044160"/>
            <a:ext cx="442692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endParaRPr lang="en-US" sz="4400" b="0" strike="noStrike" spc="-1">
              <a:latin typeface="Arial"/>
            </a:endParaRPr>
          </a:p>
        </p:txBody>
      </p:sp>
      <p:sp>
        <p:nvSpPr>
          <p:cNvPr id="23" name="PlaceHolder 2"/>
          <p:cNvSpPr>
            <a:spLocks noGrp="1"/>
          </p:cNvSpPr>
          <p:nvPr>
            <p:ph type="body"/>
          </p:nvPr>
        </p:nvSpPr>
        <p:spPr>
          <a:xfrm>
            <a:off x="504000" y="1326600"/>
            <a:ext cx="4426920" cy="1568160"/>
          </a:xfrm>
          <a:prstGeom prst="rect">
            <a:avLst/>
          </a:prstGeom>
        </p:spPr>
        <p:txBody>
          <a:bodyPr lIns="0" tIns="0" rIns="0" bIns="0">
            <a:normAutofit/>
          </a:bodyPr>
          <a:lstStyle/>
          <a:p>
            <a:endParaRPr lang="en-US" sz="3200" b="0" strike="noStrike" spc="-1">
              <a:latin typeface="Arial"/>
            </a:endParaRPr>
          </a:p>
        </p:txBody>
      </p:sp>
      <p:sp>
        <p:nvSpPr>
          <p:cNvPr id="24" name="PlaceHolder 3"/>
          <p:cNvSpPr>
            <a:spLocks noGrp="1"/>
          </p:cNvSpPr>
          <p:nvPr>
            <p:ph type="body"/>
          </p:nvPr>
        </p:nvSpPr>
        <p:spPr>
          <a:xfrm>
            <a:off x="5152680" y="1326600"/>
            <a:ext cx="4426920" cy="1568160"/>
          </a:xfrm>
          <a:prstGeom prst="rect">
            <a:avLst/>
          </a:prstGeom>
        </p:spPr>
        <p:txBody>
          <a:bodyPr lIns="0" tIns="0" rIns="0" bIns="0">
            <a:normAutofit/>
          </a:bodyPr>
          <a:lstStyle/>
          <a:p>
            <a:endParaRPr lang="en-US" sz="3200" b="0" strike="noStrike" spc="-1">
              <a:latin typeface="Arial"/>
            </a:endParaRPr>
          </a:p>
        </p:txBody>
      </p:sp>
      <p:sp>
        <p:nvSpPr>
          <p:cNvPr id="25" name="PlaceHolder 4"/>
          <p:cNvSpPr>
            <a:spLocks noGrp="1"/>
          </p:cNvSpPr>
          <p:nvPr>
            <p:ph type="body"/>
          </p:nvPr>
        </p:nvSpPr>
        <p:spPr>
          <a:xfrm>
            <a:off x="504000" y="3044160"/>
            <a:ext cx="9071640" cy="156816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1640" cy="94644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6" name="PlaceHolder 2"/>
          <p:cNvSpPr>
            <a:spLocks noGrp="1"/>
          </p:cNvSpPr>
          <p:nvPr>
            <p:ph type="body"/>
          </p:nvPr>
        </p:nvSpPr>
        <p:spPr>
          <a:xfrm>
            <a:off x="504000" y="1326600"/>
            <a:ext cx="9071640" cy="328824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
        <p:nvSpPr>
          <p:cNvPr id="2" name="PlaceHolder 3"/>
          <p:cNvSpPr>
            <a:spLocks noGrp="1"/>
          </p:cNvSpPr>
          <p:nvPr>
            <p:ph type="dt"/>
          </p:nvPr>
        </p:nvSpPr>
        <p:spPr>
          <a:xfrm>
            <a:off x="504000" y="5165280"/>
            <a:ext cx="2348280" cy="390600"/>
          </a:xfrm>
          <a:prstGeom prst="rect">
            <a:avLst/>
          </a:prstGeom>
        </p:spPr>
        <p:txBody>
          <a:bodyPr lIns="0" tIns="0" rIns="0" bIns="0">
            <a:noAutofit/>
          </a:bodyPr>
          <a:lstStyle/>
          <a:p>
            <a:r>
              <a:rPr lang="en-US" sz="1400" b="0" strike="noStrike" spc="-1">
                <a:latin typeface="Times New Roman"/>
              </a:rPr>
              <a:t>&lt;date/time&gt;</a:t>
            </a:r>
          </a:p>
        </p:txBody>
      </p:sp>
      <p:sp>
        <p:nvSpPr>
          <p:cNvPr id="3" name="PlaceHolder 4"/>
          <p:cNvSpPr>
            <a:spLocks noGrp="1"/>
          </p:cNvSpPr>
          <p:nvPr>
            <p:ph type="ftr"/>
          </p:nvPr>
        </p:nvSpPr>
        <p:spPr>
          <a:xfrm>
            <a:off x="3447360" y="5165280"/>
            <a:ext cx="3195000" cy="390600"/>
          </a:xfrm>
          <a:prstGeom prst="rect">
            <a:avLst/>
          </a:prstGeom>
        </p:spPr>
        <p:txBody>
          <a:bodyPr lIns="0" tIns="0" rIns="0" bIns="0">
            <a:noAutofit/>
          </a:bodyPr>
          <a:lstStyle/>
          <a:p>
            <a:pPr algn="ctr"/>
            <a:r>
              <a:rPr lang="en-US" sz="1400" b="0" strike="noStrike" spc="-1">
                <a:latin typeface="Times New Roman"/>
              </a:rPr>
              <a:t>&lt;footer&gt;</a:t>
            </a:r>
          </a:p>
        </p:txBody>
      </p:sp>
      <p:sp>
        <p:nvSpPr>
          <p:cNvPr id="4" name="PlaceHolder 5"/>
          <p:cNvSpPr>
            <a:spLocks noGrp="1"/>
          </p:cNvSpPr>
          <p:nvPr>
            <p:ph type="sldNum"/>
          </p:nvPr>
        </p:nvSpPr>
        <p:spPr>
          <a:xfrm>
            <a:off x="7227360" y="5165280"/>
            <a:ext cx="2348280" cy="390600"/>
          </a:xfrm>
          <a:prstGeom prst="rect">
            <a:avLst/>
          </a:prstGeom>
        </p:spPr>
        <p:txBody>
          <a:bodyPr lIns="0" tIns="0" rIns="0" bIns="0">
            <a:noAutofit/>
          </a:bodyPr>
          <a:lstStyle/>
          <a:p>
            <a:pPr algn="r"/>
            <a:fld id="{B304EE74-CE7D-4A36-A9F4-B8676E7D1172}" type="slidenum">
              <a:rPr lang="en-US" sz="1400" b="0" strike="noStrike" spc="-1">
                <a:latin typeface="Times New Roman"/>
              </a:rPr>
              <a:pPr algn="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p:nvPr/>
        </p:nvPicPr>
        <p:blipFill>
          <a:blip r:embed="rId3" cstate="print"/>
          <a:stretch/>
        </p:blipFill>
        <p:spPr>
          <a:xfrm>
            <a:off x="0" y="0"/>
            <a:ext cx="10080000" cy="5670000"/>
          </a:xfrm>
          <a:prstGeom prst="rect">
            <a:avLst/>
          </a:prstGeom>
          <a:ln w="0">
            <a:noFill/>
          </a:ln>
        </p:spPr>
      </p:pic>
      <p:sp>
        <p:nvSpPr>
          <p:cNvPr id="48" name="TextShape 1"/>
          <p:cNvSpPr txBox="1"/>
          <p:nvPr/>
        </p:nvSpPr>
        <p:spPr>
          <a:xfrm>
            <a:off x="5943600" y="1511640"/>
            <a:ext cx="3657600" cy="2374560"/>
          </a:xfrm>
          <a:prstGeom prst="rect">
            <a:avLst/>
          </a:prstGeom>
          <a:noFill/>
          <a:ln w="0">
            <a:noFill/>
          </a:ln>
        </p:spPr>
        <p:txBody>
          <a:bodyPr lIns="90000" tIns="45000" rIns="90000" bIns="45000">
            <a:noAutofit/>
          </a:bodyPr>
          <a:lstStyle/>
          <a:p>
            <a:pPr algn="ctr"/>
            <a:r>
              <a:rPr lang="en-US" sz="4000" b="0" strike="noStrike" spc="-1" dirty="0">
                <a:solidFill>
                  <a:schemeClr val="bg1"/>
                </a:solidFill>
                <a:latin typeface="ITC Souvenir Demi"/>
                <a:ea typeface="ITC Souvenir Demi"/>
              </a:rPr>
              <a:t>What is the Seal of God</a:t>
            </a:r>
            <a:r>
              <a:rPr lang="en-US" sz="4000" b="0" strike="noStrike" spc="-1" dirty="0">
                <a:latin typeface="ITC Souvenir Demi"/>
                <a:ea typeface="ITC Souvenir Demi"/>
              </a:rPr>
              <a:t>?</a:t>
            </a:r>
            <a:endParaRPr lang="en-US" sz="4000" b="0" strike="noStrike" spc="-1" dirty="0">
              <a:latin typeface="Arial"/>
            </a:endParaRPr>
          </a:p>
        </p:txBody>
      </p:sp>
      <p:sp>
        <p:nvSpPr>
          <p:cNvPr id="49" name="TextShape 2"/>
          <p:cNvSpPr txBox="1"/>
          <p:nvPr/>
        </p:nvSpPr>
        <p:spPr>
          <a:xfrm>
            <a:off x="6411600" y="52848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Revelation 7:3</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p:nvPr/>
        </p:nvPicPr>
        <p:blipFill>
          <a:blip r:embed="rId3"/>
          <a:stretch/>
        </p:blipFill>
        <p:spPr>
          <a:xfrm>
            <a:off x="0" y="0"/>
            <a:ext cx="10108080" cy="5685840"/>
          </a:xfrm>
          <a:prstGeom prst="rect">
            <a:avLst/>
          </a:prstGeom>
          <a:ln w="0">
            <a:noFill/>
          </a:ln>
        </p:spPr>
      </p:pic>
      <p:sp>
        <p:nvSpPr>
          <p:cNvPr id="68" name="TextShape 1"/>
          <p:cNvSpPr txBox="1"/>
          <p:nvPr/>
        </p:nvSpPr>
        <p:spPr>
          <a:xfrm>
            <a:off x="-107640" y="-72000"/>
            <a:ext cx="44510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Ephesians 5:25-27</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p:nvPr/>
        </p:nvPicPr>
        <p:blipFill>
          <a:blip r:embed="rId3" cstate="print"/>
          <a:stretch/>
        </p:blipFill>
        <p:spPr>
          <a:xfrm>
            <a:off x="-360" y="14400"/>
            <a:ext cx="10079640" cy="5669640"/>
          </a:xfrm>
          <a:prstGeom prst="rect">
            <a:avLst/>
          </a:prstGeom>
          <a:ln w="0">
            <a:noFill/>
          </a:ln>
        </p:spPr>
      </p:pic>
      <p:sp>
        <p:nvSpPr>
          <p:cNvPr id="70"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00000"/>
              </a:lnSpc>
            </a:pPr>
            <a:r>
              <a:rPr lang="en-GB" sz="5400" b="0" strike="noStrike" spc="-1">
                <a:solidFill>
                  <a:srgbClr val="3465A4"/>
                </a:solidFill>
                <a:latin typeface="ITC Souvenir Demi"/>
                <a:ea typeface="ITC Souvenir Demi"/>
              </a:rPr>
              <a:t>Ephesians 5:25-27</a:t>
            </a:r>
            <a:endParaRPr lang="en-US" sz="5400" b="0" strike="noStrike" spc="-1">
              <a:latin typeface="Arial"/>
            </a:endParaRPr>
          </a:p>
          <a:p>
            <a:pPr>
              <a:lnSpc>
                <a:spcPct val="100000"/>
              </a:lnSpc>
            </a:pPr>
            <a:r>
              <a:rPr lang="en-US" sz="3000" b="0" strike="noStrike" spc="-1">
                <a:solidFill>
                  <a:srgbClr val="3465A4"/>
                </a:solidFill>
                <a:latin typeface="Raleway"/>
                <a:ea typeface="Raleway"/>
              </a:rPr>
              <a:t>   ...Christ also loved the church and gave Himself for her, (26) that He might ________ and cleanse her with the washing of water by the word, (27) that He might present her to Himself a glorious church, not having ____ or _______ or any such thing, but that she should be ____ and without blemish.</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p:nvPr/>
        </p:nvPicPr>
        <p:blipFill>
          <a:blip r:embed="rId3" cstate="print"/>
          <a:stretch/>
        </p:blipFill>
        <p:spPr>
          <a:xfrm>
            <a:off x="0" y="0"/>
            <a:ext cx="10125000" cy="5698080"/>
          </a:xfrm>
          <a:prstGeom prst="rect">
            <a:avLst/>
          </a:prstGeom>
          <a:ln w="0">
            <a:noFill/>
          </a:ln>
        </p:spPr>
      </p:pic>
      <p:sp>
        <p:nvSpPr>
          <p:cNvPr id="72" name="TextShape 1"/>
          <p:cNvSpPr txBox="1"/>
          <p:nvPr/>
        </p:nvSpPr>
        <p:spPr>
          <a:xfrm>
            <a:off x="-107640" y="52938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Matthew 1:21</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p:nvPr/>
        </p:nvPicPr>
        <p:blipFill>
          <a:blip r:embed="rId3" cstate="print"/>
          <a:stretch/>
        </p:blipFill>
        <p:spPr>
          <a:xfrm>
            <a:off x="-360" y="14400"/>
            <a:ext cx="10079640" cy="5669640"/>
          </a:xfrm>
          <a:prstGeom prst="rect">
            <a:avLst/>
          </a:prstGeom>
          <a:ln w="0">
            <a:noFill/>
          </a:ln>
        </p:spPr>
      </p:pic>
      <p:sp>
        <p:nvSpPr>
          <p:cNvPr id="74"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Matthew 1:21</a:t>
            </a:r>
            <a:endParaRPr lang="en-US" sz="5400" b="0" strike="noStrike" spc="-1">
              <a:latin typeface="Arial"/>
            </a:endParaRPr>
          </a:p>
          <a:p>
            <a:pPr>
              <a:lnSpc>
                <a:spcPct val="100000"/>
              </a:lnSpc>
            </a:pPr>
            <a:r>
              <a:rPr lang="en-US" sz="3000" b="0" strike="noStrike" spc="-1">
                <a:solidFill>
                  <a:srgbClr val="3465A4"/>
                </a:solidFill>
                <a:latin typeface="Raleway"/>
                <a:ea typeface="Raleway"/>
              </a:rPr>
              <a:t>   And she will bring forth a Son, and you shall call His name Jesus, for He will save His people ____ their sins.”</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p:cNvPicPr/>
          <p:nvPr/>
        </p:nvPicPr>
        <p:blipFill>
          <a:blip r:embed="rId3" cstate="print"/>
          <a:stretch/>
        </p:blipFill>
        <p:spPr>
          <a:xfrm>
            <a:off x="0" y="0"/>
            <a:ext cx="10125000" cy="5698080"/>
          </a:xfrm>
          <a:prstGeom prst="rect">
            <a:avLst/>
          </a:prstGeom>
          <a:ln w="0">
            <a:noFill/>
          </a:ln>
        </p:spPr>
      </p:pic>
      <p:sp>
        <p:nvSpPr>
          <p:cNvPr id="76" name="TextShape 1"/>
          <p:cNvSpPr txBox="1"/>
          <p:nvPr/>
        </p:nvSpPr>
        <p:spPr>
          <a:xfrm>
            <a:off x="-108000" y="-72000"/>
            <a:ext cx="62798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1 John 5:4; 2 Peter 1:4</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p:nvPr/>
        </p:nvPicPr>
        <p:blipFill>
          <a:blip r:embed="rId3" cstate="print"/>
          <a:stretch/>
        </p:blipFill>
        <p:spPr>
          <a:xfrm>
            <a:off x="-360" y="14400"/>
            <a:ext cx="10079640" cy="5669640"/>
          </a:xfrm>
          <a:prstGeom prst="rect">
            <a:avLst/>
          </a:prstGeom>
          <a:ln w="0">
            <a:noFill/>
          </a:ln>
        </p:spPr>
      </p:pic>
      <p:sp>
        <p:nvSpPr>
          <p:cNvPr id="78" name="TextShape 1"/>
          <p:cNvSpPr txBox="1"/>
          <p:nvPr/>
        </p:nvSpPr>
        <p:spPr>
          <a:xfrm>
            <a:off x="231120" y="228600"/>
            <a:ext cx="9793800" cy="5244480"/>
          </a:xfrm>
          <a:prstGeom prst="rect">
            <a:avLst/>
          </a:prstGeom>
          <a:noFill/>
          <a:ln w="0">
            <a:noFill/>
          </a:ln>
        </p:spPr>
        <p:txBody>
          <a:bodyPr lIns="90000" tIns="45000" rIns="90000" bIns="45000">
            <a:noAutofit/>
          </a:bodyPr>
          <a:lstStyle/>
          <a:p>
            <a:pPr>
              <a:lnSpc>
                <a:spcPct val="100000"/>
              </a:lnSpc>
            </a:pPr>
            <a:r>
              <a:rPr lang="en-GB" sz="5400" b="0" strike="noStrike" spc="-1">
                <a:solidFill>
                  <a:srgbClr val="3465A4"/>
                </a:solidFill>
                <a:latin typeface="ITC Souvenir Demi"/>
                <a:ea typeface="ITC Souvenir Demi"/>
              </a:rPr>
              <a:t>1 John 5:4</a:t>
            </a:r>
            <a:endParaRPr lang="en-US" sz="5400" b="0" strike="noStrike" spc="-1">
              <a:latin typeface="Arial"/>
            </a:endParaRPr>
          </a:p>
          <a:p>
            <a:pPr>
              <a:lnSpc>
                <a:spcPct val="100000"/>
              </a:lnSpc>
            </a:pPr>
            <a:r>
              <a:rPr lang="en-US" sz="3000" b="0" strike="noStrike" spc="-1">
                <a:solidFill>
                  <a:srgbClr val="3465A4"/>
                </a:solidFill>
                <a:latin typeface="Raleway"/>
                <a:ea typeface="Raleway"/>
              </a:rPr>
              <a:t>   For whatever is born of God overcomes the world. And this is the victory that has overcome the world—our _____.</a:t>
            </a:r>
            <a:endParaRPr lang="en-US" sz="3000" b="0" strike="noStrike" spc="-1">
              <a:latin typeface="Arial"/>
            </a:endParaRPr>
          </a:p>
          <a:p>
            <a:pPr>
              <a:lnSpc>
                <a:spcPct val="100000"/>
              </a:lnSpc>
            </a:pPr>
            <a:r>
              <a:rPr lang="en-GB" sz="5400" b="0" strike="noStrike" spc="-1">
                <a:solidFill>
                  <a:srgbClr val="3465A4"/>
                </a:solidFill>
                <a:latin typeface="ITC Souvenir Demi"/>
                <a:ea typeface="ITC Souvenir Demi"/>
              </a:rPr>
              <a:t>2 Peter 1:4</a:t>
            </a:r>
            <a:endParaRPr lang="en-US" sz="5400" b="0" strike="noStrike" spc="-1">
              <a:latin typeface="Arial"/>
            </a:endParaRPr>
          </a:p>
          <a:p>
            <a:pPr>
              <a:lnSpc>
                <a:spcPct val="100000"/>
              </a:lnSpc>
            </a:pPr>
            <a:r>
              <a:rPr lang="en-US" sz="3000" b="0" strike="noStrike" spc="-1">
                <a:solidFill>
                  <a:srgbClr val="3465A4"/>
                </a:solidFill>
                <a:latin typeface="Raleway"/>
                <a:ea typeface="Raleway"/>
              </a:rPr>
              <a:t>   by which have been given to us exceedingly great and precious ________, that through these you may be partakers of the divine ______, having escaped the corruption that is in the world through lust.</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p:cNvPicPr/>
          <p:nvPr/>
        </p:nvPicPr>
        <p:blipFill>
          <a:blip r:embed="rId3" cstate="print"/>
          <a:stretch/>
        </p:blipFill>
        <p:spPr>
          <a:xfrm>
            <a:off x="0" y="0"/>
            <a:ext cx="10125000" cy="5698080"/>
          </a:xfrm>
          <a:prstGeom prst="rect">
            <a:avLst/>
          </a:prstGeom>
          <a:ln w="0">
            <a:noFill/>
          </a:ln>
        </p:spPr>
      </p:pic>
      <p:sp>
        <p:nvSpPr>
          <p:cNvPr id="80" name="TextShape 1"/>
          <p:cNvSpPr txBox="1"/>
          <p:nvPr/>
        </p:nvSpPr>
        <p:spPr>
          <a:xfrm>
            <a:off x="-108000" y="-72000"/>
            <a:ext cx="62798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Hebrews 10:16; 1 Corinthians 7:1</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p:nvPr/>
        </p:nvPicPr>
        <p:blipFill>
          <a:blip r:embed="rId3" cstate="print"/>
          <a:stretch/>
        </p:blipFill>
        <p:spPr>
          <a:xfrm>
            <a:off x="-360" y="14400"/>
            <a:ext cx="10079640" cy="5669640"/>
          </a:xfrm>
          <a:prstGeom prst="rect">
            <a:avLst/>
          </a:prstGeom>
          <a:ln w="0">
            <a:noFill/>
          </a:ln>
        </p:spPr>
      </p:pic>
      <p:sp>
        <p:nvSpPr>
          <p:cNvPr id="82" name="TextShape 1"/>
          <p:cNvSpPr txBox="1"/>
          <p:nvPr/>
        </p:nvSpPr>
        <p:spPr>
          <a:xfrm>
            <a:off x="231120" y="410400"/>
            <a:ext cx="9793800" cy="5257800"/>
          </a:xfrm>
          <a:prstGeom prst="rect">
            <a:avLst/>
          </a:prstGeom>
          <a:noFill/>
          <a:ln w="0">
            <a:noFill/>
          </a:ln>
        </p:spPr>
        <p:txBody>
          <a:bodyPr lIns="90000" tIns="45000" rIns="90000" bIns="45000">
            <a:noAutofit/>
          </a:bodyPr>
          <a:lstStyle/>
          <a:p>
            <a:pPr>
              <a:lnSpc>
                <a:spcPct val="100000"/>
              </a:lnSpc>
            </a:pPr>
            <a:r>
              <a:rPr lang="en-GB" sz="5400" b="0" strike="noStrike" spc="-1">
                <a:solidFill>
                  <a:srgbClr val="3465A4"/>
                </a:solidFill>
                <a:latin typeface="ITC Souvenir Demi"/>
                <a:ea typeface="ITC Souvenir Demi"/>
              </a:rPr>
              <a:t>Hebrews 10:16</a:t>
            </a:r>
            <a:endParaRPr lang="en-US" sz="5400" b="0" strike="noStrike" spc="-1">
              <a:latin typeface="Arial"/>
            </a:endParaRPr>
          </a:p>
          <a:p>
            <a:pPr>
              <a:lnSpc>
                <a:spcPct val="100000"/>
              </a:lnSpc>
            </a:pPr>
            <a:r>
              <a:rPr lang="en-US" sz="3000" b="0" strike="noStrike" spc="-1">
                <a:solidFill>
                  <a:srgbClr val="3465A4"/>
                </a:solidFill>
                <a:latin typeface="Raleway"/>
                <a:ea typeface="Raleway"/>
              </a:rPr>
              <a:t>   “This is the covenant that I will make with them after those days, says the Lord: I will put My ____ into their ______, and in their _____ I will write them,”</a:t>
            </a:r>
            <a:endParaRPr lang="en-US" sz="3000" b="0" strike="noStrike" spc="-1">
              <a:latin typeface="Arial"/>
            </a:endParaRPr>
          </a:p>
          <a:p>
            <a:pPr>
              <a:lnSpc>
                <a:spcPct val="100000"/>
              </a:lnSpc>
            </a:pPr>
            <a:r>
              <a:rPr lang="en-GB" sz="5400" b="0" strike="noStrike" spc="-1">
                <a:solidFill>
                  <a:srgbClr val="3465A4"/>
                </a:solidFill>
                <a:latin typeface="ITC Souvenir Demi"/>
                <a:ea typeface="ITC Souvenir Demi"/>
              </a:rPr>
              <a:t>2 Corinthians 7:1</a:t>
            </a:r>
            <a:endParaRPr lang="en-US" sz="5400" b="0" strike="noStrike" spc="-1">
              <a:latin typeface="Arial"/>
            </a:endParaRPr>
          </a:p>
          <a:p>
            <a:pPr>
              <a:lnSpc>
                <a:spcPct val="100000"/>
              </a:lnSpc>
            </a:pPr>
            <a:r>
              <a:rPr lang="en-US" sz="3000" b="0" strike="noStrike" spc="-1">
                <a:solidFill>
                  <a:srgbClr val="3465A4"/>
                </a:solidFill>
                <a:latin typeface="Raleway"/>
                <a:ea typeface="Raleway"/>
              </a:rPr>
              <a:t>   Therefore, having these promises, beloved, let us _______ ourselves from all filthiness of the flesh and spirit, perfecting ________ in the fear of God.</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82"/>
          <p:cNvPicPr/>
          <p:nvPr/>
        </p:nvPicPr>
        <p:blipFill>
          <a:blip r:embed="rId3" cstate="print"/>
          <a:stretch/>
        </p:blipFill>
        <p:spPr>
          <a:xfrm>
            <a:off x="0" y="0"/>
            <a:ext cx="10125000" cy="5698080"/>
          </a:xfrm>
          <a:prstGeom prst="rect">
            <a:avLst/>
          </a:prstGeom>
          <a:ln w="0">
            <a:noFill/>
          </a:ln>
        </p:spPr>
      </p:pic>
      <p:sp>
        <p:nvSpPr>
          <p:cNvPr id="84" name="TextShape 1"/>
          <p:cNvSpPr txBox="1"/>
          <p:nvPr/>
        </p:nvSpPr>
        <p:spPr>
          <a:xfrm>
            <a:off x="-107640" y="52938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Ezekiel 9:4-6</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p:nvPr/>
        </p:nvPicPr>
        <p:blipFill>
          <a:blip r:embed="rId3" cstate="print"/>
          <a:stretch/>
        </p:blipFill>
        <p:spPr>
          <a:xfrm>
            <a:off x="-360" y="14400"/>
            <a:ext cx="10079640" cy="5669640"/>
          </a:xfrm>
          <a:prstGeom prst="rect">
            <a:avLst/>
          </a:prstGeom>
          <a:ln w="0">
            <a:noFill/>
          </a:ln>
        </p:spPr>
      </p:pic>
      <p:sp>
        <p:nvSpPr>
          <p:cNvPr id="86" name="TextShape 1"/>
          <p:cNvSpPr txBox="1"/>
          <p:nvPr/>
        </p:nvSpPr>
        <p:spPr>
          <a:xfrm>
            <a:off x="231120" y="-20880"/>
            <a:ext cx="9793800" cy="549396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Ezekiel 9:4-6</a:t>
            </a:r>
            <a:endParaRPr lang="en-US" sz="5400" b="0" strike="noStrike" spc="-1">
              <a:latin typeface="Arial"/>
            </a:endParaRPr>
          </a:p>
          <a:p>
            <a:pPr>
              <a:lnSpc>
                <a:spcPct val="100000"/>
              </a:lnSpc>
            </a:pPr>
            <a:r>
              <a:rPr lang="en-US" sz="2900" b="0" strike="noStrike" spc="-1">
                <a:solidFill>
                  <a:srgbClr val="3465A4"/>
                </a:solidFill>
                <a:latin typeface="Raleway"/>
                <a:ea typeface="Raleway"/>
              </a:rPr>
              <a:t>   And the Lord said to him, “Go through the midst of the city through the midst of Jerusalem, and put a ____ on the _________ of the men who sigh and cry over all the abominations that are done within it.” (5) To the others He said in my hearing, “Go after him through the city and kill; do not let your eye spare, nor have any pity. </a:t>
            </a:r>
            <a:endParaRPr lang="en-US" sz="2900" b="0" strike="noStrike" spc="-1">
              <a:latin typeface="Arial"/>
            </a:endParaRPr>
          </a:p>
          <a:p>
            <a:pPr>
              <a:lnSpc>
                <a:spcPct val="100000"/>
              </a:lnSpc>
            </a:pPr>
            <a:r>
              <a:rPr lang="en-US" sz="2900" b="0" strike="noStrike" spc="-1">
                <a:solidFill>
                  <a:srgbClr val="3465A4"/>
                </a:solidFill>
                <a:latin typeface="Raleway"/>
                <a:ea typeface="Raleway"/>
              </a:rPr>
              <a:t>(6) Utterly slay old and young men, maidens and little children and women; but do not come near anyone on whom is the mark; and begin at My sanctuary. So they began with the elders who were before the temple</a:t>
            </a:r>
            <a:r>
              <a:rPr lang="en-US" sz="3000" b="0" strike="noStrike" spc="-1">
                <a:solidFill>
                  <a:srgbClr val="3465A4"/>
                </a:solidFill>
                <a:latin typeface="Raleway"/>
                <a:ea typeface="Raleway"/>
              </a:rPr>
              <a:t>.</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p:nvPr/>
        </p:nvPicPr>
        <p:blipFill>
          <a:blip r:embed="rId3" cstate="print"/>
          <a:stretch/>
        </p:blipFill>
        <p:spPr>
          <a:xfrm>
            <a:off x="-360" y="14400"/>
            <a:ext cx="10079640" cy="5669640"/>
          </a:xfrm>
          <a:prstGeom prst="rect">
            <a:avLst/>
          </a:prstGeom>
          <a:ln w="0">
            <a:noFill/>
          </a:ln>
        </p:spPr>
      </p:pic>
      <p:sp>
        <p:nvSpPr>
          <p:cNvPr id="51" name="TextShape 1"/>
          <p:cNvSpPr txBox="1"/>
          <p:nvPr/>
        </p:nvSpPr>
        <p:spPr>
          <a:xfrm>
            <a:off x="228600" y="84600"/>
            <a:ext cx="9793800" cy="5456520"/>
          </a:xfrm>
          <a:prstGeom prst="rect">
            <a:avLst/>
          </a:prstGeom>
          <a:noFill/>
          <a:ln w="0">
            <a:noFill/>
          </a:ln>
        </p:spPr>
        <p:txBody>
          <a:bodyPr lIns="90000" tIns="45000" rIns="90000" bIns="45000">
            <a:noAutofit/>
          </a:bodyPr>
          <a:lstStyle/>
          <a:p>
            <a:pPr>
              <a:lnSpc>
                <a:spcPct val="100000"/>
              </a:lnSpc>
            </a:pPr>
            <a:r>
              <a:rPr lang="en-GB" sz="5400" b="0" strike="noStrike" spc="-1">
                <a:solidFill>
                  <a:srgbClr val="3465A4"/>
                </a:solidFill>
                <a:latin typeface="ITC Souvenir Demi"/>
                <a:ea typeface="ITC Souvenir Demi"/>
              </a:rPr>
              <a:t>Revelation 7:3</a:t>
            </a:r>
            <a:endParaRPr lang="en-US" sz="5400" b="0" strike="noStrike" spc="-1">
              <a:latin typeface="Arial"/>
            </a:endParaRPr>
          </a:p>
          <a:p>
            <a:pPr>
              <a:lnSpc>
                <a:spcPct val="100000"/>
              </a:lnSpc>
            </a:pPr>
            <a:r>
              <a:rPr lang="en-US" sz="3000" b="0" strike="noStrike" spc="-1">
                <a:solidFill>
                  <a:srgbClr val="3465A4"/>
                </a:solidFill>
                <a:latin typeface="Raleway"/>
                <a:ea typeface="Raleway"/>
              </a:rPr>
              <a:t>   After these things I saw four angels standing at the four corners of the earth, holding the four winds of the earth, that the wind should not blow on the earth, on the sea, or on any tree. (2) Then I saw another angel ascending from the east, having the seal of the living God. And he cried with a loud voice to the four angels to whom it was granted to harm the earth and the sea, (3) saying, “Do not harm the earth, the sea, or the trees till we have ______ the servants of our God on their _________.”</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p:cNvPicPr/>
          <p:nvPr/>
        </p:nvPicPr>
        <p:blipFill>
          <a:blip r:embed="rId3" cstate="print"/>
          <a:stretch/>
        </p:blipFill>
        <p:spPr>
          <a:xfrm>
            <a:off x="0" y="0"/>
            <a:ext cx="10125000" cy="5698080"/>
          </a:xfrm>
          <a:prstGeom prst="rect">
            <a:avLst/>
          </a:prstGeom>
          <a:ln w="0">
            <a:noFill/>
          </a:ln>
        </p:spPr>
      </p:pic>
      <p:sp>
        <p:nvSpPr>
          <p:cNvPr id="88" name="TextShape 1"/>
          <p:cNvSpPr txBox="1"/>
          <p:nvPr/>
        </p:nvSpPr>
        <p:spPr>
          <a:xfrm>
            <a:off x="2124360" y="-72000"/>
            <a:ext cx="8108640" cy="1164960"/>
          </a:xfrm>
          <a:prstGeom prst="rect">
            <a:avLst/>
          </a:prstGeom>
          <a:noFill/>
          <a:ln w="0">
            <a:noFill/>
          </a:ln>
        </p:spPr>
        <p:txBody>
          <a:bodyPr lIns="90000" tIns="45000" rIns="90000" bIns="45000">
            <a:noAutofit/>
          </a:bodyPr>
          <a:lstStyle/>
          <a:p>
            <a:pPr algn="r"/>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a:t>
            </a:r>
            <a:endParaRPr lang="en-US" sz="2400" b="0" strike="noStrike" spc="-1">
              <a:latin typeface="Arial"/>
            </a:endParaRPr>
          </a:p>
          <a:p>
            <a:pPr algn="r"/>
            <a:r>
              <a:rPr lang="en-US" sz="2400" b="0" strike="noStrike" spc="-1">
                <a:highlight>
                  <a:srgbClr val="B4C7DC"/>
                </a:highlight>
                <a:latin typeface="Raleway"/>
              </a:rPr>
              <a:t>Ecclesiastes 8:11</a:t>
            </a:r>
            <a:endParaRPr lang="en-US" sz="2400" b="0" strike="noStrike" spc="-1">
              <a:latin typeface="Arial"/>
            </a:endParaRPr>
          </a:p>
          <a:p>
            <a:pPr algn="r"/>
            <a:r>
              <a:rPr lang="en-US" sz="2400" b="0" strike="noStrike" spc="-1">
                <a:highlight>
                  <a:srgbClr val="B4C7DC"/>
                </a:highlight>
                <a:latin typeface="Raleway"/>
              </a:rPr>
              <a:t>Revelation 2:5</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88"/>
          <p:cNvPicPr/>
          <p:nvPr/>
        </p:nvPicPr>
        <p:blipFill>
          <a:blip r:embed="rId3" cstate="print"/>
          <a:stretch/>
        </p:blipFill>
        <p:spPr>
          <a:xfrm>
            <a:off x="-360" y="14400"/>
            <a:ext cx="10079640" cy="5669640"/>
          </a:xfrm>
          <a:prstGeom prst="rect">
            <a:avLst/>
          </a:prstGeom>
          <a:ln w="0">
            <a:noFill/>
          </a:ln>
        </p:spPr>
      </p:pic>
      <p:sp>
        <p:nvSpPr>
          <p:cNvPr id="90" name="TextShape 1"/>
          <p:cNvSpPr txBox="1"/>
          <p:nvPr/>
        </p:nvSpPr>
        <p:spPr>
          <a:xfrm>
            <a:off x="231120" y="231120"/>
            <a:ext cx="9793800" cy="53496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Ecclesiastes 8:11</a:t>
            </a:r>
            <a:endParaRPr lang="en-US" sz="5400" b="0" strike="noStrike" spc="-1">
              <a:latin typeface="Arial"/>
            </a:endParaRPr>
          </a:p>
          <a:p>
            <a:pPr>
              <a:lnSpc>
                <a:spcPct val="100000"/>
              </a:lnSpc>
            </a:pPr>
            <a:r>
              <a:rPr lang="en-US" sz="3000" b="0" strike="noStrike" spc="-1">
                <a:solidFill>
                  <a:srgbClr val="3465A4"/>
                </a:solidFill>
                <a:latin typeface="Raleway"/>
                <a:ea typeface="Raleway"/>
              </a:rPr>
              <a:t>   Because the sentence against an evil work is not ________ speedily, therefore the heart of the sons of men is fully set in them to do ____.</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Revelation 2:5</a:t>
            </a:r>
            <a:endParaRPr lang="en-US" sz="5400" b="0" strike="noStrike" spc="-1">
              <a:latin typeface="Arial"/>
            </a:endParaRPr>
          </a:p>
          <a:p>
            <a:pPr>
              <a:lnSpc>
                <a:spcPct val="100000"/>
              </a:lnSpc>
            </a:pPr>
            <a:r>
              <a:rPr lang="en-US" sz="3000" b="0" strike="noStrike" spc="-1">
                <a:solidFill>
                  <a:srgbClr val="3465A4"/>
                </a:solidFill>
                <a:latin typeface="Raleway"/>
                <a:ea typeface="Raleway"/>
              </a:rPr>
              <a:t>   “Remember therefore from where you have fallen: repent and do the first works, or else I will come to you quickly and remove your lampstand from its place–unless you ______.”</a:t>
            </a:r>
            <a:endParaRPr lang="en-US" sz="3000" b="0" strike="noStrike" spc="-1">
              <a:latin typeface="Arial"/>
            </a:endParaRPr>
          </a:p>
        </p:txBody>
      </p:sp>
      <p:sp>
        <p:nvSpPr>
          <p:cNvPr id="91" name="TextShape 2"/>
          <p:cNvSpPr txBox="1"/>
          <p:nvPr/>
        </p:nvSpPr>
        <p:spPr>
          <a:xfrm>
            <a:off x="4007160" y="5257800"/>
            <a:ext cx="69656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Revelation 6:17; Psalm 34:15,16</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p:nvPr/>
        </p:nvPicPr>
        <p:blipFill>
          <a:blip r:embed="rId3" cstate="print"/>
          <a:stretch/>
        </p:blipFill>
        <p:spPr>
          <a:xfrm>
            <a:off x="-360" y="14400"/>
            <a:ext cx="10079640" cy="5669640"/>
          </a:xfrm>
          <a:prstGeom prst="rect">
            <a:avLst/>
          </a:prstGeom>
          <a:ln w="0">
            <a:noFill/>
          </a:ln>
        </p:spPr>
      </p:pic>
      <p:sp>
        <p:nvSpPr>
          <p:cNvPr id="93"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Revelation 6:17</a:t>
            </a:r>
            <a:endParaRPr lang="en-US" sz="5400" b="0" strike="noStrike" spc="-1">
              <a:latin typeface="Arial"/>
            </a:endParaRPr>
          </a:p>
          <a:p>
            <a:pPr>
              <a:lnSpc>
                <a:spcPct val="100000"/>
              </a:lnSpc>
            </a:pPr>
            <a:r>
              <a:rPr lang="en-US" sz="3000" b="0" strike="noStrike" spc="-1">
                <a:solidFill>
                  <a:srgbClr val="3465A4"/>
                </a:solidFill>
                <a:latin typeface="Raleway"/>
                <a:ea typeface="Raleway"/>
              </a:rPr>
              <a:t>   “For the great day of His _____ is come, and who is able to stand?”</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Psalm 34:15,16</a:t>
            </a:r>
            <a:endParaRPr lang="en-US" sz="5400" b="0" strike="noStrike" spc="-1">
              <a:latin typeface="Arial"/>
            </a:endParaRPr>
          </a:p>
          <a:p>
            <a:pPr>
              <a:lnSpc>
                <a:spcPct val="100000"/>
              </a:lnSpc>
            </a:pPr>
            <a:r>
              <a:rPr lang="en-US" sz="3000" b="0" strike="noStrike" spc="-1">
                <a:solidFill>
                  <a:srgbClr val="3465A4"/>
                </a:solidFill>
                <a:latin typeface="Raleway"/>
                <a:ea typeface="Raleway"/>
              </a:rPr>
              <a:t>   The eyes of the Lord are on the righteous, and His ears are open to their cry. (16) The face of the Lord is against those who do ____, to cut off the remembrance of them from the _____.</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p:cNvPicPr/>
          <p:nvPr/>
        </p:nvPicPr>
        <p:blipFill>
          <a:blip r:embed="rId3" cstate="print"/>
          <a:stretch/>
        </p:blipFill>
        <p:spPr>
          <a:xfrm>
            <a:off x="0" y="0"/>
            <a:ext cx="10125000" cy="5698080"/>
          </a:xfrm>
          <a:prstGeom prst="rect">
            <a:avLst/>
          </a:prstGeom>
          <a:ln w="0">
            <a:noFill/>
          </a:ln>
        </p:spPr>
      </p:pic>
      <p:sp>
        <p:nvSpPr>
          <p:cNvPr id="95" name="TextShape 1"/>
          <p:cNvSpPr txBox="1"/>
          <p:nvPr/>
        </p:nvSpPr>
        <p:spPr>
          <a:xfrm>
            <a:off x="6616800" y="-720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Exodus 12:23</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p:nvPr/>
        </p:nvPicPr>
        <p:blipFill>
          <a:blip r:embed="rId3" cstate="print"/>
          <a:stretch/>
        </p:blipFill>
        <p:spPr>
          <a:xfrm>
            <a:off x="-360" y="14400"/>
            <a:ext cx="10079640" cy="5669640"/>
          </a:xfrm>
          <a:prstGeom prst="rect">
            <a:avLst/>
          </a:prstGeom>
          <a:ln w="0">
            <a:noFill/>
          </a:ln>
        </p:spPr>
      </p:pic>
      <p:sp>
        <p:nvSpPr>
          <p:cNvPr id="97"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Exodus 12:23</a:t>
            </a:r>
            <a:endParaRPr lang="en-US" sz="5400" b="0" strike="noStrike" spc="-1">
              <a:latin typeface="Arial"/>
            </a:endParaRPr>
          </a:p>
          <a:p>
            <a:pPr>
              <a:lnSpc>
                <a:spcPct val="100000"/>
              </a:lnSpc>
            </a:pPr>
            <a:r>
              <a:rPr lang="en-US" sz="3000" b="0" strike="noStrike" spc="-1">
                <a:solidFill>
                  <a:srgbClr val="3465A4"/>
                </a:solidFill>
                <a:latin typeface="Raleway"/>
                <a:ea typeface="Raleway"/>
              </a:rPr>
              <a:t>   For the Lord will pass through to strike the Egyptians: and when He sees the _____ on the lintel and on the two doorposts, the Lord will ____ ____ the door and not allow the destroyer to come into your house to strike you.</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p:cNvPicPr/>
          <p:nvPr/>
        </p:nvPicPr>
        <p:blipFill>
          <a:blip r:embed="rId3" cstate="print"/>
          <a:stretch/>
        </p:blipFill>
        <p:spPr>
          <a:xfrm>
            <a:off x="0" y="0"/>
            <a:ext cx="10125000" cy="5698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98"/>
          <p:cNvPicPr/>
          <p:nvPr/>
        </p:nvPicPr>
        <p:blipFill>
          <a:blip r:embed="rId3"/>
          <a:stretch/>
        </p:blipFill>
        <p:spPr>
          <a:xfrm>
            <a:off x="-5040" y="0"/>
            <a:ext cx="10130040" cy="5698080"/>
          </a:xfrm>
          <a:prstGeom prst="rect">
            <a:avLst/>
          </a:prstGeom>
          <a:ln w="0">
            <a:noFill/>
          </a:ln>
        </p:spPr>
      </p:pic>
      <p:sp>
        <p:nvSpPr>
          <p:cNvPr id="100" name="TextShape 1"/>
          <p:cNvSpPr txBox="1"/>
          <p:nvPr/>
        </p:nvSpPr>
        <p:spPr>
          <a:xfrm>
            <a:off x="-107640" y="-48960"/>
            <a:ext cx="67370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John 14:15; 1 John 2:4; Ezekiel 22:8</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p:nvPr/>
        </p:nvPicPr>
        <p:blipFill>
          <a:blip r:embed="rId3" cstate="print"/>
          <a:stretch/>
        </p:blipFill>
        <p:spPr>
          <a:xfrm>
            <a:off x="-360" y="14400"/>
            <a:ext cx="10079640" cy="5669640"/>
          </a:xfrm>
          <a:prstGeom prst="rect">
            <a:avLst/>
          </a:prstGeom>
          <a:ln w="0">
            <a:noFill/>
          </a:ln>
        </p:spPr>
      </p:pic>
      <p:sp>
        <p:nvSpPr>
          <p:cNvPr id="102" name="TextShape 1"/>
          <p:cNvSpPr txBox="1"/>
          <p:nvPr/>
        </p:nvSpPr>
        <p:spPr>
          <a:xfrm>
            <a:off x="231120" y="-128880"/>
            <a:ext cx="9793800" cy="551412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John 14:15</a:t>
            </a:r>
            <a:endParaRPr lang="en-US" sz="5400" b="0" strike="noStrike" spc="-1">
              <a:latin typeface="Arial"/>
            </a:endParaRPr>
          </a:p>
          <a:p>
            <a:pPr>
              <a:lnSpc>
                <a:spcPct val="100000"/>
              </a:lnSpc>
            </a:pPr>
            <a:r>
              <a:rPr lang="en-US" sz="3000" b="0" strike="noStrike" spc="-1">
                <a:solidFill>
                  <a:srgbClr val="3465A4"/>
                </a:solidFill>
                <a:latin typeface="Raleway"/>
                <a:ea typeface="Raleway"/>
              </a:rPr>
              <a:t>   If you love Me, ____ My ____________.</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1 John 2:4</a:t>
            </a:r>
            <a:endParaRPr lang="en-US" sz="5400" b="0" strike="noStrike" spc="-1">
              <a:latin typeface="Arial"/>
            </a:endParaRPr>
          </a:p>
          <a:p>
            <a:pPr>
              <a:lnSpc>
                <a:spcPct val="100000"/>
              </a:lnSpc>
            </a:pPr>
            <a:r>
              <a:rPr lang="en-US" sz="3000" b="0" strike="noStrike" spc="-1">
                <a:solidFill>
                  <a:srgbClr val="3465A4"/>
                </a:solidFill>
                <a:latin typeface="Raleway"/>
                <a:ea typeface="Raleway"/>
              </a:rPr>
              <a:t>   He who says, “I know Him,” and does not ____ His commandments, is a ____ and the truth is not in him. </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Ezekiel 22:8</a:t>
            </a:r>
            <a:endParaRPr lang="en-US" sz="5400" b="0" strike="noStrike" spc="-1">
              <a:latin typeface="Arial"/>
            </a:endParaRPr>
          </a:p>
          <a:p>
            <a:pPr>
              <a:lnSpc>
                <a:spcPct val="100000"/>
              </a:lnSpc>
            </a:pPr>
            <a:r>
              <a:rPr lang="en-US" sz="3000" b="0" strike="noStrike" spc="-1">
                <a:solidFill>
                  <a:srgbClr val="3465A4"/>
                </a:solidFill>
                <a:latin typeface="Raleway"/>
                <a:ea typeface="Raleway"/>
              </a:rPr>
              <a:t>   You have despised My holy things and profaned My ________.</a:t>
            </a:r>
            <a:endParaRPr lang="en-US" sz="3000" b="0" strike="noStrike" spc="-1">
              <a:latin typeface="Arial"/>
            </a:endParaRPr>
          </a:p>
        </p:txBody>
      </p:sp>
      <p:sp>
        <p:nvSpPr>
          <p:cNvPr id="103" name="TextShape 2"/>
          <p:cNvSpPr txBox="1"/>
          <p:nvPr/>
        </p:nvSpPr>
        <p:spPr>
          <a:xfrm>
            <a:off x="5292360" y="5293800"/>
            <a:ext cx="90230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Revelation 14:12; 22:14</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p:cNvPicPr/>
          <p:nvPr/>
        </p:nvPicPr>
        <p:blipFill>
          <a:blip r:embed="rId3" cstate="print"/>
          <a:stretch/>
        </p:blipFill>
        <p:spPr>
          <a:xfrm>
            <a:off x="-360" y="14400"/>
            <a:ext cx="10079640" cy="5669640"/>
          </a:xfrm>
          <a:prstGeom prst="rect">
            <a:avLst/>
          </a:prstGeom>
          <a:ln w="0">
            <a:noFill/>
          </a:ln>
        </p:spPr>
      </p:pic>
      <p:sp>
        <p:nvSpPr>
          <p:cNvPr id="105"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Revelation 14:12</a:t>
            </a:r>
            <a:endParaRPr lang="en-US" sz="5400" b="0" strike="noStrike" spc="-1">
              <a:latin typeface="Arial"/>
            </a:endParaRPr>
          </a:p>
          <a:p>
            <a:pPr>
              <a:lnSpc>
                <a:spcPct val="100000"/>
              </a:lnSpc>
            </a:pPr>
            <a:r>
              <a:rPr lang="en-US" sz="3000" b="0" strike="noStrike" spc="-1">
                <a:solidFill>
                  <a:srgbClr val="3465A4"/>
                </a:solidFill>
                <a:latin typeface="Raleway"/>
                <a:ea typeface="Raleway"/>
              </a:rPr>
              <a:t>   Here is the patience of the saints; here are those who ____ the ____________ of God and the faith of Jesus.</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Revelation 22:14</a:t>
            </a:r>
            <a:endParaRPr lang="en-US" sz="5400" b="0" strike="noStrike" spc="-1">
              <a:latin typeface="Arial"/>
            </a:endParaRPr>
          </a:p>
          <a:p>
            <a:pPr>
              <a:lnSpc>
                <a:spcPct val="100000"/>
              </a:lnSpc>
            </a:pPr>
            <a:r>
              <a:rPr lang="en-US" sz="3000" b="0" strike="noStrike" spc="-1">
                <a:solidFill>
                  <a:srgbClr val="3465A4"/>
                </a:solidFill>
                <a:latin typeface="Raleway"/>
                <a:ea typeface="Raleway"/>
              </a:rPr>
              <a:t>   Blessed are those who do His ____________, that they may have the right to the tree </a:t>
            </a:r>
            <a:r>
              <a:rPr lang="en-US" sz="3000" b="0" strike="noStrike" spc="-12">
                <a:solidFill>
                  <a:srgbClr val="3465A4"/>
                </a:solidFill>
                <a:latin typeface="Raleway"/>
                <a:ea typeface="Raleway"/>
              </a:rPr>
              <a:t>of life, and may enter through the gates into the city.  </a:t>
            </a:r>
            <a:r>
              <a:rPr lang="en-US" sz="3000" b="0" strike="noStrike" spc="-12">
                <a:solidFill>
                  <a:srgbClr val="000000"/>
                </a:solidFill>
                <a:latin typeface="Raleway"/>
                <a:ea typeface="Raleway"/>
              </a:rPr>
              <a:t> </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p:nvPr/>
        </p:nvPicPr>
        <p:blipFill>
          <a:blip r:embed="rId3" cstate="print"/>
          <a:stretch/>
        </p:blipFill>
        <p:spPr>
          <a:xfrm>
            <a:off x="-5040" y="0"/>
            <a:ext cx="10130040" cy="5698080"/>
          </a:xfrm>
          <a:prstGeom prst="rect">
            <a:avLst/>
          </a:prstGeom>
          <a:ln w="0">
            <a:noFill/>
          </a:ln>
        </p:spPr>
      </p:pic>
      <p:sp>
        <p:nvSpPr>
          <p:cNvPr id="107" name="TextShape 1"/>
          <p:cNvSpPr txBox="1"/>
          <p:nvPr/>
        </p:nvSpPr>
        <p:spPr>
          <a:xfrm>
            <a:off x="-107640" y="5293800"/>
            <a:ext cx="42224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Exodus 20:8-11</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p:cNvPicPr/>
          <p:nvPr/>
        </p:nvPicPr>
        <p:blipFill>
          <a:blip r:embed="rId3" cstate="print"/>
          <a:stretch/>
        </p:blipFill>
        <p:spPr>
          <a:xfrm>
            <a:off x="0" y="0"/>
            <a:ext cx="10108080" cy="5685840"/>
          </a:xfrm>
          <a:prstGeom prst="rect">
            <a:avLst/>
          </a:prstGeom>
          <a:ln w="0">
            <a:noFill/>
          </a:ln>
        </p:spPr>
      </p:pic>
      <p:sp>
        <p:nvSpPr>
          <p:cNvPr id="53" name="TextShape 1"/>
          <p:cNvSpPr txBox="1"/>
          <p:nvPr/>
        </p:nvSpPr>
        <p:spPr>
          <a:xfrm>
            <a:off x="-108000" y="52938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Psalm 24:3-5</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p:nvPr/>
        </p:nvPicPr>
        <p:blipFill>
          <a:blip r:embed="rId3" cstate="print"/>
          <a:stretch/>
        </p:blipFill>
        <p:spPr>
          <a:xfrm>
            <a:off x="-360" y="14400"/>
            <a:ext cx="10079640" cy="5669640"/>
          </a:xfrm>
          <a:prstGeom prst="rect">
            <a:avLst/>
          </a:prstGeom>
          <a:ln w="0">
            <a:noFill/>
          </a:ln>
        </p:spPr>
      </p:pic>
      <p:sp>
        <p:nvSpPr>
          <p:cNvPr id="109" name="TextShape 1"/>
          <p:cNvSpPr txBox="1"/>
          <p:nvPr/>
        </p:nvSpPr>
        <p:spPr>
          <a:xfrm>
            <a:off x="231120" y="-92880"/>
            <a:ext cx="9793800" cy="563328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Exodus 20:8-11</a:t>
            </a:r>
            <a:endParaRPr lang="en-US" sz="5400" b="0" strike="noStrike" spc="-1">
              <a:latin typeface="Arial"/>
            </a:endParaRPr>
          </a:p>
          <a:p>
            <a:pPr>
              <a:lnSpc>
                <a:spcPct val="100000"/>
              </a:lnSpc>
            </a:pPr>
            <a:r>
              <a:rPr lang="en-US" sz="3000" b="0" strike="noStrike" spc="-1">
                <a:solidFill>
                  <a:srgbClr val="3465A4"/>
                </a:solidFill>
                <a:latin typeface="Raleway"/>
                <a:ea typeface="Raleway"/>
              </a:rPr>
              <a:t>   “Remember the Sabbath day, to keep it holy. (9) Six days you shall labor and do all your work, (10) but the seventh day is the Sabbath of the Lord your </a:t>
            </a:r>
            <a:r>
              <a:rPr lang="en-US" sz="3000" b="0" strike="noStrike" spc="-12">
                <a:solidFill>
                  <a:srgbClr val="3465A4"/>
                </a:solidFill>
                <a:latin typeface="Raleway"/>
                <a:ea typeface="Raleway"/>
              </a:rPr>
              <a:t>God. In it, you shall do no work: you, nor your son, nor your daughter, nor your male servant, nor your female servant, nor your cattle, nor your stranger who is within your gates. (11) For in six days the Lord made the heavens and the earth, the sea, and all that is in them, and rested the seventh day. Therefore the Lord blessed the Sabbath day and hallowed it.</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109"/>
          <p:cNvPicPr/>
          <p:nvPr/>
        </p:nvPicPr>
        <p:blipFill>
          <a:blip r:embed="rId3" cstate="print"/>
          <a:stretch/>
        </p:blipFill>
        <p:spPr>
          <a:xfrm>
            <a:off x="-5040" y="0"/>
            <a:ext cx="10130040" cy="5698080"/>
          </a:xfrm>
          <a:prstGeom prst="rect">
            <a:avLst/>
          </a:prstGeom>
          <a:ln w="0">
            <a:noFill/>
          </a:ln>
        </p:spPr>
      </p:pic>
      <p:sp>
        <p:nvSpPr>
          <p:cNvPr id="111" name="TextShape 1"/>
          <p:cNvSpPr txBox="1"/>
          <p:nvPr/>
        </p:nvSpPr>
        <p:spPr>
          <a:xfrm>
            <a:off x="4186800" y="4598640"/>
            <a:ext cx="6051240" cy="1164960"/>
          </a:xfrm>
          <a:prstGeom prst="rect">
            <a:avLst/>
          </a:prstGeom>
          <a:noFill/>
          <a:ln w="0">
            <a:noFill/>
          </a:ln>
        </p:spPr>
        <p:txBody>
          <a:bodyPr lIns="90000" tIns="45000" rIns="90000" bIns="45000">
            <a:noAutofit/>
          </a:bodyPr>
          <a:lstStyle/>
          <a:p>
            <a:pPr algn="r"/>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a:t>
            </a:r>
            <a:endParaRPr lang="en-US" sz="2400" b="0" strike="noStrike" spc="-1">
              <a:latin typeface="Arial"/>
            </a:endParaRPr>
          </a:p>
          <a:p>
            <a:pPr algn="r"/>
            <a:r>
              <a:rPr lang="en-US" sz="2400" b="0" strike="noStrike" spc="-1">
                <a:highlight>
                  <a:srgbClr val="B4C7DC"/>
                </a:highlight>
                <a:latin typeface="Raleway"/>
              </a:rPr>
              <a:t>Ezekiel 20:12</a:t>
            </a:r>
            <a:endParaRPr lang="en-US" sz="2400" b="0" strike="noStrike" spc="-1">
              <a:latin typeface="Arial"/>
            </a:endParaRPr>
          </a:p>
          <a:p>
            <a:pPr algn="r"/>
            <a:r>
              <a:rPr lang="en-US" sz="2400" b="0" strike="noStrike" spc="-1">
                <a:highlight>
                  <a:srgbClr val="B4C7DC"/>
                </a:highlight>
                <a:latin typeface="Raleway"/>
              </a:rPr>
              <a:t>Exodus 31:16,17</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111"/>
          <p:cNvPicPr/>
          <p:nvPr/>
        </p:nvPicPr>
        <p:blipFill>
          <a:blip r:embed="rId3" cstate="print"/>
          <a:stretch/>
        </p:blipFill>
        <p:spPr>
          <a:xfrm>
            <a:off x="-360" y="14400"/>
            <a:ext cx="10079640" cy="5669640"/>
          </a:xfrm>
          <a:prstGeom prst="rect">
            <a:avLst/>
          </a:prstGeom>
          <a:ln w="0">
            <a:noFill/>
          </a:ln>
        </p:spPr>
      </p:pic>
      <p:sp>
        <p:nvSpPr>
          <p:cNvPr id="113" name="TextShape 1"/>
          <p:cNvSpPr txBox="1"/>
          <p:nvPr/>
        </p:nvSpPr>
        <p:spPr>
          <a:xfrm>
            <a:off x="231120" y="-57600"/>
            <a:ext cx="9793800" cy="5710320"/>
          </a:xfrm>
          <a:prstGeom prst="rect">
            <a:avLst/>
          </a:prstGeom>
          <a:noFill/>
          <a:ln w="0">
            <a:noFill/>
          </a:ln>
        </p:spPr>
        <p:txBody>
          <a:bodyPr lIns="90000" tIns="45000" rIns="90000" bIns="45000">
            <a:noAutofit/>
          </a:bodyPr>
          <a:lstStyle/>
          <a:p>
            <a:pPr>
              <a:lnSpc>
                <a:spcPct val="120000"/>
              </a:lnSpc>
            </a:pPr>
            <a:r>
              <a:rPr lang="en-GB" sz="4500" b="0" strike="noStrike" spc="-1">
                <a:solidFill>
                  <a:srgbClr val="3465A4"/>
                </a:solidFill>
                <a:latin typeface="ITC Souvenir Demi"/>
                <a:ea typeface="ITC Souvenir Demi"/>
              </a:rPr>
              <a:t>Ezekiel 20:12</a:t>
            </a:r>
            <a:endParaRPr lang="en-US" sz="4500" b="0" strike="noStrike" spc="-1">
              <a:latin typeface="Arial"/>
            </a:endParaRPr>
          </a:p>
          <a:p>
            <a:r>
              <a:rPr lang="en-US" sz="3000" b="0" strike="noStrike" spc="-1">
                <a:solidFill>
                  <a:srgbClr val="3465A4"/>
                </a:solidFill>
                <a:latin typeface="Raleway"/>
                <a:ea typeface="Raleway"/>
              </a:rPr>
              <a:t>   Moreover I also gave them My Sabbaths, to be a sign between them and Me, that they might know that I am the Lord who _________ them.  </a:t>
            </a:r>
            <a:endParaRPr lang="en-US" sz="3000" b="0" strike="noStrike" spc="-1">
              <a:latin typeface="Arial"/>
            </a:endParaRPr>
          </a:p>
          <a:p>
            <a:pPr>
              <a:lnSpc>
                <a:spcPct val="120000"/>
              </a:lnSpc>
            </a:pPr>
            <a:r>
              <a:rPr lang="en-GB" sz="4500" b="0" strike="noStrike" spc="-1">
                <a:solidFill>
                  <a:srgbClr val="3465A4"/>
                </a:solidFill>
                <a:latin typeface="ITC Souvenir Demi"/>
                <a:ea typeface="ITC Souvenir Demi"/>
              </a:rPr>
              <a:t>Exodus 31:16,17</a:t>
            </a:r>
            <a:endParaRPr lang="en-US" sz="4500" b="0" strike="noStrike" spc="-1">
              <a:latin typeface="Arial"/>
            </a:endParaRPr>
          </a:p>
          <a:p>
            <a:pPr>
              <a:lnSpc>
                <a:spcPct val="100000"/>
              </a:lnSpc>
            </a:pPr>
            <a:r>
              <a:rPr lang="en-US" sz="2800" b="0" strike="noStrike" spc="-1">
                <a:solidFill>
                  <a:srgbClr val="3465A4"/>
                </a:solidFill>
                <a:latin typeface="Raleway"/>
                <a:ea typeface="Raleway"/>
              </a:rPr>
              <a:t>   Therefore the children of Israel shall keep the Sabbath, to observe the Sabbath throughout their generations as a perpetual ________. (17) It is a sign between Me and the children of Israel forever; for in six days the Lord ____ the heavens and the earth, and on the seventh day He ______ and was refreshed.’ ”</a:t>
            </a:r>
            <a:endParaRPr lang="en-U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p:cNvPicPr/>
          <p:nvPr/>
        </p:nvPicPr>
        <p:blipFill>
          <a:blip r:embed="rId3" cstate="print"/>
          <a:stretch/>
        </p:blipFill>
        <p:spPr>
          <a:xfrm>
            <a:off x="0" y="0"/>
            <a:ext cx="10125000" cy="5698080"/>
          </a:xfrm>
          <a:prstGeom prst="rect">
            <a:avLst/>
          </a:prstGeom>
          <a:ln w="0">
            <a:noFill/>
          </a:ln>
        </p:spPr>
      </p:pic>
      <p:sp>
        <p:nvSpPr>
          <p:cNvPr id="115" name="TextShape 1"/>
          <p:cNvSpPr txBox="1"/>
          <p:nvPr/>
        </p:nvSpPr>
        <p:spPr>
          <a:xfrm>
            <a:off x="-107640" y="-72000"/>
            <a:ext cx="94802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Psalm 19:7; 40:8; 119:97,126,127</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p:cNvPicPr/>
          <p:nvPr/>
        </p:nvPicPr>
        <p:blipFill>
          <a:blip r:embed="rId3" cstate="print"/>
          <a:stretch/>
        </p:blipFill>
        <p:spPr>
          <a:xfrm>
            <a:off x="-360" y="14400"/>
            <a:ext cx="10079640" cy="5669640"/>
          </a:xfrm>
          <a:prstGeom prst="rect">
            <a:avLst/>
          </a:prstGeom>
          <a:ln w="0">
            <a:noFill/>
          </a:ln>
        </p:spPr>
      </p:pic>
      <p:sp>
        <p:nvSpPr>
          <p:cNvPr id="117" name="TextShape 1"/>
          <p:cNvSpPr txBox="1"/>
          <p:nvPr/>
        </p:nvSpPr>
        <p:spPr>
          <a:xfrm>
            <a:off x="231120" y="14400"/>
            <a:ext cx="9793800" cy="6741360"/>
          </a:xfrm>
          <a:prstGeom prst="rect">
            <a:avLst/>
          </a:prstGeom>
          <a:noFill/>
          <a:ln w="0">
            <a:noFill/>
          </a:ln>
        </p:spPr>
        <p:txBody>
          <a:bodyPr lIns="90000" tIns="45000" rIns="90000" bIns="45000">
            <a:noAutofit/>
          </a:bodyPr>
          <a:lstStyle/>
          <a:p>
            <a:pPr>
              <a:lnSpc>
                <a:spcPct val="120000"/>
              </a:lnSpc>
            </a:pPr>
            <a:r>
              <a:rPr lang="en-GB" sz="4200" b="0" strike="noStrike" spc="-1">
                <a:solidFill>
                  <a:srgbClr val="3465A4"/>
                </a:solidFill>
                <a:latin typeface="ITC Souvenir Demi"/>
                <a:ea typeface="ITC Souvenir Demi"/>
              </a:rPr>
              <a:t>Psalm </a:t>
            </a:r>
            <a:r>
              <a:rPr lang="en-GB" sz="4200" b="1" strike="noStrike" spc="-1">
                <a:solidFill>
                  <a:srgbClr val="3465A4"/>
                </a:solidFill>
                <a:latin typeface="ITC Souvenir Demi"/>
                <a:ea typeface="ITC Souvenir Demi"/>
              </a:rPr>
              <a:t>19:7; 40:8; 119:97,126,127</a:t>
            </a:r>
            <a:endParaRPr lang="en-US" sz="4200" b="0" strike="noStrike" spc="-1">
              <a:latin typeface="Arial"/>
            </a:endParaRPr>
          </a:p>
          <a:p>
            <a:pPr>
              <a:lnSpc>
                <a:spcPct val="100000"/>
              </a:lnSpc>
            </a:pPr>
            <a:r>
              <a:rPr lang="en-US" sz="3000" b="0" strike="noStrike" spc="-1">
                <a:solidFill>
                  <a:srgbClr val="3465A4"/>
                </a:solidFill>
                <a:latin typeface="Raleway"/>
                <a:ea typeface="Raleway"/>
              </a:rPr>
              <a:t>   (19:7) The law of the Lord is _______, converting the soul; the testimony of the Lord is sure, making wise the simple;</a:t>
            </a:r>
            <a:endParaRPr lang="en-US" sz="3000" b="0" strike="noStrike" spc="-1">
              <a:latin typeface="Arial"/>
            </a:endParaRPr>
          </a:p>
          <a:p>
            <a:pPr>
              <a:lnSpc>
                <a:spcPct val="100000"/>
              </a:lnSpc>
            </a:pPr>
            <a:r>
              <a:rPr lang="en-US" sz="3000" b="0" strike="noStrike" spc="-1">
                <a:solidFill>
                  <a:srgbClr val="3465A4"/>
                </a:solidFill>
                <a:latin typeface="Raleway"/>
                <a:ea typeface="Raleway"/>
              </a:rPr>
              <a:t>   (40:8) I _______ to do Your will, O my God, and Your law is within my heart.</a:t>
            </a:r>
            <a:endParaRPr lang="en-US" sz="3000" b="0" strike="noStrike" spc="-1">
              <a:latin typeface="Arial"/>
            </a:endParaRPr>
          </a:p>
          <a:p>
            <a:pPr>
              <a:lnSpc>
                <a:spcPct val="100000"/>
              </a:lnSpc>
            </a:pPr>
            <a:r>
              <a:rPr lang="en-US" sz="3000" b="0" strike="noStrike" spc="-1">
                <a:solidFill>
                  <a:srgbClr val="3465A4"/>
                </a:solidFill>
                <a:latin typeface="Raleway"/>
                <a:ea typeface="Raleway"/>
              </a:rPr>
              <a:t>   (119:97) Oh, how I ____ Your law! It is my meditation all the day.</a:t>
            </a:r>
            <a:endParaRPr lang="en-US" sz="3000" b="0" strike="noStrike" spc="-1">
              <a:latin typeface="Arial"/>
            </a:endParaRPr>
          </a:p>
          <a:p>
            <a:pPr>
              <a:lnSpc>
                <a:spcPct val="100000"/>
              </a:lnSpc>
            </a:pPr>
            <a:r>
              <a:rPr lang="en-US" sz="3000" b="0" strike="noStrike" spc="-1">
                <a:solidFill>
                  <a:srgbClr val="3465A4"/>
                </a:solidFill>
                <a:latin typeface="Raleway"/>
                <a:ea typeface="Raleway"/>
              </a:rPr>
              <a:t>   (119:126,127) It is time for You to act, O Lord, for they have regarded Your law as ____. Therefore I love Your commandments more than ____, yes, than fine gold!</a:t>
            </a:r>
            <a:endParaRPr lang="en-US" sz="3000" b="0" strike="noStrike" spc="-1">
              <a:latin typeface="Arial"/>
            </a:endParaRPr>
          </a:p>
          <a:p>
            <a:pPr>
              <a:lnSpc>
                <a:spcPct val="100000"/>
              </a:lnSpc>
            </a:pPr>
            <a:endParaRPr lang="en-US" sz="3000" b="0" strike="noStrike" spc="-1">
              <a:latin typeface="Arial"/>
            </a:endParaRPr>
          </a:p>
          <a:p>
            <a:pPr>
              <a:lnSpc>
                <a:spcPct val="100000"/>
              </a:lnSpc>
            </a:pPr>
            <a:r>
              <a:rPr lang="en-US" sz="3000" b="0" strike="noStrike" spc="-1">
                <a:solidFill>
                  <a:srgbClr val="3465A4"/>
                </a:solidFill>
                <a:latin typeface="Raleway"/>
                <a:ea typeface="Raleway"/>
              </a:rPr>
              <a:t>   </a:t>
            </a:r>
            <a:endParaRPr lang="en-US" sz="3000" b="0" strike="noStrike" spc="-1">
              <a:latin typeface="Arial"/>
            </a:endParaRPr>
          </a:p>
          <a:p>
            <a:pPr>
              <a:lnSpc>
                <a:spcPct val="100000"/>
              </a:lnSpc>
            </a:pPr>
            <a:r>
              <a:rPr lang="en-US" sz="3000" b="0" strike="noStrike" spc="-1">
                <a:solidFill>
                  <a:srgbClr val="3465A4"/>
                </a:solidFill>
                <a:latin typeface="Raleway"/>
                <a:ea typeface="Raleway"/>
              </a:rPr>
              <a:t>   </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p:cNvPicPr/>
          <p:nvPr/>
        </p:nvPicPr>
        <p:blipFill>
          <a:blip r:embed="rId3" cstate="print"/>
          <a:stretch/>
        </p:blipFill>
        <p:spPr>
          <a:xfrm>
            <a:off x="-5040" y="0"/>
            <a:ext cx="10130040" cy="5698080"/>
          </a:xfrm>
          <a:prstGeom prst="rect">
            <a:avLst/>
          </a:prstGeom>
          <a:ln w="0">
            <a:noFill/>
          </a:ln>
        </p:spPr>
      </p:pic>
      <p:sp>
        <p:nvSpPr>
          <p:cNvPr id="119" name="TextShape 1"/>
          <p:cNvSpPr txBox="1"/>
          <p:nvPr/>
        </p:nvSpPr>
        <p:spPr>
          <a:xfrm>
            <a:off x="-113040" y="-72000"/>
            <a:ext cx="53654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Exodus 19:5; Malachi 3:17</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Picture 119"/>
          <p:cNvPicPr/>
          <p:nvPr/>
        </p:nvPicPr>
        <p:blipFill>
          <a:blip r:embed="rId3" cstate="print"/>
          <a:stretch/>
        </p:blipFill>
        <p:spPr>
          <a:xfrm>
            <a:off x="-360" y="14400"/>
            <a:ext cx="10079640" cy="5669640"/>
          </a:xfrm>
          <a:prstGeom prst="rect">
            <a:avLst/>
          </a:prstGeom>
          <a:ln w="0">
            <a:noFill/>
          </a:ln>
        </p:spPr>
      </p:pic>
      <p:sp>
        <p:nvSpPr>
          <p:cNvPr id="121" name="TextShape 1"/>
          <p:cNvSpPr txBox="1"/>
          <p:nvPr/>
        </p:nvSpPr>
        <p:spPr>
          <a:xfrm>
            <a:off x="231120" y="231120"/>
            <a:ext cx="9793800" cy="623124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Exodus 19:5</a:t>
            </a:r>
            <a:endParaRPr lang="en-US" sz="5400" b="0" strike="noStrike" spc="-1">
              <a:latin typeface="Arial"/>
            </a:endParaRPr>
          </a:p>
          <a:p>
            <a:pPr>
              <a:lnSpc>
                <a:spcPct val="120000"/>
              </a:lnSpc>
            </a:pPr>
            <a:r>
              <a:rPr lang="en-US" sz="3000" b="0" strike="noStrike" spc="-1">
                <a:solidFill>
                  <a:srgbClr val="3465A4"/>
                </a:solidFill>
                <a:latin typeface="Raleway"/>
                <a:ea typeface="Raleway"/>
              </a:rPr>
              <a:t>   Now therefore, if you will indeed obey My voice and keep My covenant, then you shall be a special ________ to Me above all people; for all the earth is Mine.</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Malachi 3:17</a:t>
            </a:r>
            <a:endParaRPr lang="en-US" sz="5400" b="0" strike="noStrike" spc="-1">
              <a:latin typeface="Arial"/>
            </a:endParaRPr>
          </a:p>
          <a:p>
            <a:pPr>
              <a:lnSpc>
                <a:spcPct val="100000"/>
              </a:lnSpc>
            </a:pPr>
            <a:r>
              <a:rPr lang="en-US" sz="3000" b="0" strike="noStrike" spc="-1">
                <a:solidFill>
                  <a:srgbClr val="3465A4"/>
                </a:solidFill>
                <a:latin typeface="Raleway"/>
                <a:ea typeface="Raleway"/>
              </a:rPr>
              <a:t>   “They shall be ____,” says the Lord of hosts, “on the day that I make them My______. And I will spare them as a man spares his own son who serves Him.”</a:t>
            </a:r>
            <a:endParaRPr lang="en-US" sz="3000" b="0" strike="noStrike" spc="-1">
              <a:latin typeface="Arial"/>
            </a:endParaRPr>
          </a:p>
          <a:p>
            <a:pPr>
              <a:lnSpc>
                <a:spcPct val="120000"/>
              </a:lnSpc>
            </a:pP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Picture 121"/>
          <p:cNvPicPr/>
          <p:nvPr/>
        </p:nvPicPr>
        <p:blipFill>
          <a:blip r:embed="rId3" cstate="print"/>
          <a:stretch/>
        </p:blipFill>
        <p:spPr>
          <a:xfrm>
            <a:off x="-5040" y="0"/>
            <a:ext cx="10130040" cy="5698080"/>
          </a:xfrm>
          <a:prstGeom prst="rect">
            <a:avLst/>
          </a:prstGeom>
          <a:ln w="0">
            <a:noFill/>
          </a:ln>
        </p:spPr>
      </p:pic>
      <p:sp>
        <p:nvSpPr>
          <p:cNvPr id="123" name="TextShape 1"/>
          <p:cNvSpPr txBox="1"/>
          <p:nvPr/>
        </p:nvSpPr>
        <p:spPr>
          <a:xfrm>
            <a:off x="4572000" y="5312880"/>
            <a:ext cx="87944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1 Corinthians 4:9; 1 Peter 2:9</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Picture 123"/>
          <p:cNvPicPr/>
          <p:nvPr/>
        </p:nvPicPr>
        <p:blipFill>
          <a:blip r:embed="rId3" cstate="print"/>
          <a:stretch/>
        </p:blipFill>
        <p:spPr>
          <a:xfrm>
            <a:off x="-360" y="14400"/>
            <a:ext cx="10079640" cy="5669640"/>
          </a:xfrm>
          <a:prstGeom prst="rect">
            <a:avLst/>
          </a:prstGeom>
          <a:ln w="0">
            <a:noFill/>
          </a:ln>
        </p:spPr>
      </p:pic>
      <p:sp>
        <p:nvSpPr>
          <p:cNvPr id="125" name="TextShape 1"/>
          <p:cNvSpPr txBox="1"/>
          <p:nvPr/>
        </p:nvSpPr>
        <p:spPr>
          <a:xfrm>
            <a:off x="231120" y="231120"/>
            <a:ext cx="9793800" cy="596232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1 Corinthians 4:9</a:t>
            </a:r>
            <a:endParaRPr lang="en-US" sz="5400" b="0" strike="noStrike" spc="-1">
              <a:latin typeface="Arial"/>
            </a:endParaRPr>
          </a:p>
          <a:p>
            <a:pPr>
              <a:lnSpc>
                <a:spcPct val="100000"/>
              </a:lnSpc>
            </a:pPr>
            <a:r>
              <a:rPr lang="en-US" sz="3000" b="0" strike="noStrike" spc="-1">
                <a:solidFill>
                  <a:srgbClr val="3465A4"/>
                </a:solidFill>
                <a:latin typeface="Raleway"/>
                <a:ea typeface="Raleway"/>
              </a:rPr>
              <a:t>   ...we have been made a _________ to the world, both to angels and to men.</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1 Peter 2:9</a:t>
            </a:r>
            <a:endParaRPr lang="en-US" sz="5400" b="0" strike="noStrike" spc="-1">
              <a:latin typeface="Arial"/>
            </a:endParaRPr>
          </a:p>
          <a:p>
            <a:pPr>
              <a:lnSpc>
                <a:spcPct val="100000"/>
              </a:lnSpc>
            </a:pPr>
            <a:r>
              <a:rPr lang="en-US" sz="3000" b="0" strike="noStrike" spc="-1">
                <a:solidFill>
                  <a:srgbClr val="3465A4"/>
                </a:solidFill>
                <a:latin typeface="Raleway"/>
                <a:ea typeface="Raleway"/>
              </a:rPr>
              <a:t>   But you are a ______ generation, a _____ priesthood, a ____ nation, His own _______ people, that you may proclaim the praises of Him who called you out of darkness into His marvelous light.</a:t>
            </a:r>
            <a:endParaRPr lang="en-US" sz="3000" b="0" strike="noStrike" spc="-1">
              <a:latin typeface="Arial"/>
            </a:endParaRPr>
          </a:p>
          <a:p>
            <a:pPr>
              <a:lnSpc>
                <a:spcPct val="120000"/>
              </a:lnSpc>
            </a:pP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p:nvPr/>
        </p:nvPicPr>
        <p:blipFill>
          <a:blip r:embed="rId3" cstate="print"/>
          <a:stretch/>
        </p:blipFill>
        <p:spPr>
          <a:xfrm>
            <a:off x="-5040" y="0"/>
            <a:ext cx="10130040" cy="5698080"/>
          </a:xfrm>
          <a:prstGeom prst="rect">
            <a:avLst/>
          </a:prstGeom>
          <a:ln w="0">
            <a:noFill/>
          </a:ln>
        </p:spPr>
      </p:pic>
      <p:sp>
        <p:nvSpPr>
          <p:cNvPr id="127" name="TextShape 1"/>
          <p:cNvSpPr txBox="1"/>
          <p:nvPr/>
        </p:nvSpPr>
        <p:spPr>
          <a:xfrm>
            <a:off x="-113040" y="-72000"/>
            <a:ext cx="76514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Isaiah 8:16; 58:12,13</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p:nvPr/>
        </p:nvPicPr>
        <p:blipFill>
          <a:blip r:embed="rId3" cstate="print"/>
          <a:stretch/>
        </p:blipFill>
        <p:spPr>
          <a:xfrm>
            <a:off x="-360" y="14400"/>
            <a:ext cx="10079640" cy="5669640"/>
          </a:xfrm>
          <a:prstGeom prst="rect">
            <a:avLst/>
          </a:prstGeom>
          <a:ln w="0">
            <a:noFill/>
          </a:ln>
        </p:spPr>
      </p:pic>
      <p:sp>
        <p:nvSpPr>
          <p:cNvPr id="55"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Psalm 24:3-5</a:t>
            </a:r>
            <a:endParaRPr lang="en-US" sz="5400" b="0" strike="noStrike" spc="-1">
              <a:latin typeface="Arial"/>
            </a:endParaRPr>
          </a:p>
          <a:p>
            <a:pPr>
              <a:lnSpc>
                <a:spcPct val="100000"/>
              </a:lnSpc>
            </a:pPr>
            <a:r>
              <a:rPr lang="en-US" sz="3000" b="0" strike="noStrike" spc="-1">
                <a:solidFill>
                  <a:srgbClr val="3465A4"/>
                </a:solidFill>
                <a:latin typeface="Raleway"/>
                <a:ea typeface="Raleway"/>
              </a:rPr>
              <a:t>   Who may ascend into the hill of the Lord? Or who may stand in His holy place? (4) He who has _____ hands and a ____ heart, who has not lifted up his soul to an idol, nor sworn deceitfully. (5) He shall receive blessing from the Lord, and righteousness from the God of his salvation.</a:t>
            </a:r>
            <a:endParaRPr lang="en-US" sz="3000" b="0" strike="noStrike" spc="-1">
              <a:latin typeface="Arial"/>
            </a:endParaRPr>
          </a:p>
        </p:txBody>
      </p:sp>
      <p:sp>
        <p:nvSpPr>
          <p:cNvPr id="56" name="TextShape 2"/>
          <p:cNvSpPr txBox="1"/>
          <p:nvPr/>
        </p:nvSpPr>
        <p:spPr>
          <a:xfrm>
            <a:off x="-107640" y="5293800"/>
            <a:ext cx="53654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Matthew 5:8; 1 John 3:2,3</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p:cNvPicPr/>
          <p:nvPr/>
        </p:nvPicPr>
        <p:blipFill>
          <a:blip r:embed="rId3" cstate="print"/>
          <a:stretch/>
        </p:blipFill>
        <p:spPr>
          <a:xfrm>
            <a:off x="-360" y="14400"/>
            <a:ext cx="10079640" cy="5669640"/>
          </a:xfrm>
          <a:prstGeom prst="rect">
            <a:avLst/>
          </a:prstGeom>
          <a:ln w="0">
            <a:noFill/>
          </a:ln>
        </p:spPr>
      </p:pic>
      <p:sp>
        <p:nvSpPr>
          <p:cNvPr id="129"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Isaiah 8:16</a:t>
            </a:r>
            <a:endParaRPr lang="en-US" sz="5400" b="0" strike="noStrike" spc="-1">
              <a:latin typeface="Arial"/>
            </a:endParaRPr>
          </a:p>
          <a:p>
            <a:pPr>
              <a:lnSpc>
                <a:spcPct val="100000"/>
              </a:lnSpc>
            </a:pPr>
            <a:r>
              <a:rPr lang="en-US" sz="3000" b="0" strike="noStrike" spc="-1">
                <a:solidFill>
                  <a:srgbClr val="3465A4"/>
                </a:solidFill>
                <a:latin typeface="Raleway"/>
                <a:ea typeface="Raleway"/>
              </a:rPr>
              <a:t>   Bind up the testimony, seal the ___ among My disciples.</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Isaiah 58:12,13</a:t>
            </a:r>
            <a:endParaRPr lang="en-US" sz="5400" b="0" strike="noStrike" spc="-1">
              <a:latin typeface="Arial"/>
            </a:endParaRPr>
          </a:p>
          <a:p>
            <a:pPr>
              <a:lnSpc>
                <a:spcPct val="100000"/>
              </a:lnSpc>
            </a:pPr>
            <a:r>
              <a:rPr lang="en-US" sz="3000" b="0" strike="noStrike" spc="-1">
                <a:solidFill>
                  <a:srgbClr val="3465A4"/>
                </a:solidFill>
                <a:latin typeface="Raleway"/>
                <a:ea typeface="Raleway"/>
              </a:rPr>
              <a:t>   ...you shall be called the Repairer of the ______...if you...call the _______ a delight, the holy day of the Lord...</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p:nvPr/>
        </p:nvPicPr>
        <p:blipFill>
          <a:blip r:embed="rId3" cstate="print"/>
          <a:stretch/>
        </p:blipFill>
        <p:spPr>
          <a:xfrm>
            <a:off x="-5040" y="0"/>
            <a:ext cx="10130040" cy="5698080"/>
          </a:xfrm>
          <a:prstGeom prst="rect">
            <a:avLst/>
          </a:prstGeom>
          <a:ln w="0">
            <a:noFill/>
          </a:ln>
        </p:spPr>
      </p:pic>
      <p:sp>
        <p:nvSpPr>
          <p:cNvPr id="131" name="TextShape 1"/>
          <p:cNvSpPr txBox="1"/>
          <p:nvPr/>
        </p:nvSpPr>
        <p:spPr>
          <a:xfrm>
            <a:off x="5004360" y="5293800"/>
            <a:ext cx="53654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Ephesians 1:13; Acts 5:32</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131"/>
          <p:cNvPicPr/>
          <p:nvPr/>
        </p:nvPicPr>
        <p:blipFill>
          <a:blip r:embed="rId3" cstate="print"/>
          <a:stretch/>
        </p:blipFill>
        <p:spPr>
          <a:xfrm>
            <a:off x="-360" y="14400"/>
            <a:ext cx="10079640" cy="5669640"/>
          </a:xfrm>
          <a:prstGeom prst="rect">
            <a:avLst/>
          </a:prstGeom>
          <a:ln w="0">
            <a:noFill/>
          </a:ln>
        </p:spPr>
      </p:pic>
      <p:sp>
        <p:nvSpPr>
          <p:cNvPr id="133" name="TextShape 1"/>
          <p:cNvSpPr txBox="1"/>
          <p:nvPr/>
        </p:nvSpPr>
        <p:spPr>
          <a:xfrm>
            <a:off x="231120" y="231120"/>
            <a:ext cx="9793800" cy="53496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Ephesians 1:13</a:t>
            </a:r>
            <a:endParaRPr lang="en-US" sz="5400" b="0" strike="noStrike" spc="-1">
              <a:latin typeface="Arial"/>
            </a:endParaRPr>
          </a:p>
          <a:p>
            <a:pPr>
              <a:lnSpc>
                <a:spcPct val="100000"/>
              </a:lnSpc>
            </a:pPr>
            <a:r>
              <a:rPr lang="en-US" sz="3000" b="0" strike="noStrike" spc="-1">
                <a:solidFill>
                  <a:srgbClr val="3465A4"/>
                </a:solidFill>
                <a:latin typeface="Raleway"/>
                <a:ea typeface="Raleway"/>
              </a:rPr>
              <a:t>   In Him you also trusted, after you heard the word of truth, the gospel of your salvation; in whom also, having believed, you were ______ with the Holy Spirit of promise,</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Acts 5:32</a:t>
            </a:r>
            <a:endParaRPr lang="en-US" sz="5400" b="0" strike="noStrike" spc="-1">
              <a:latin typeface="Arial"/>
            </a:endParaRPr>
          </a:p>
          <a:p>
            <a:pPr>
              <a:lnSpc>
                <a:spcPct val="100000"/>
              </a:lnSpc>
            </a:pPr>
            <a:r>
              <a:rPr lang="en-US" sz="3000" b="0" strike="noStrike" spc="-1">
                <a:solidFill>
                  <a:srgbClr val="3465A4"/>
                </a:solidFill>
                <a:latin typeface="Raleway"/>
                <a:ea typeface="Raleway"/>
              </a:rPr>
              <a:t>   And we are His witnesses to these things, and so is the Holy Spirit, whom God has given to those who ____ Him.</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Picture 133"/>
          <p:cNvPicPr/>
          <p:nvPr/>
        </p:nvPicPr>
        <p:blipFill>
          <a:blip r:embed="rId3" cstate="print"/>
          <a:stretch/>
        </p:blipFill>
        <p:spPr>
          <a:xfrm>
            <a:off x="-5040" y="0"/>
            <a:ext cx="10130040" cy="5698080"/>
          </a:xfrm>
          <a:prstGeom prst="rect">
            <a:avLst/>
          </a:prstGeom>
          <a:ln w="0">
            <a:noFill/>
          </a:ln>
        </p:spPr>
      </p:pic>
      <p:sp>
        <p:nvSpPr>
          <p:cNvPr id="135" name="TextShape 1"/>
          <p:cNvSpPr txBox="1"/>
          <p:nvPr/>
        </p:nvSpPr>
        <p:spPr>
          <a:xfrm>
            <a:off x="6352200" y="-66960"/>
            <a:ext cx="3886200" cy="1523160"/>
          </a:xfrm>
          <a:prstGeom prst="rect">
            <a:avLst/>
          </a:prstGeom>
          <a:noFill/>
          <a:ln w="0">
            <a:noFill/>
          </a:ln>
        </p:spPr>
        <p:txBody>
          <a:bodyPr lIns="90000" tIns="45000" rIns="90000" bIns="45000">
            <a:noAutofit/>
          </a:bodyPr>
          <a:lstStyle/>
          <a:p>
            <a:pPr algn="r"/>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a:t>
            </a:r>
            <a:endParaRPr lang="en-US" sz="2400" b="0" strike="noStrike" spc="-1">
              <a:latin typeface="Arial"/>
            </a:endParaRPr>
          </a:p>
          <a:p>
            <a:pPr algn="r"/>
            <a:r>
              <a:rPr lang="en-US" sz="2400" b="0" strike="noStrike" spc="-1">
                <a:highlight>
                  <a:srgbClr val="B4C7DC"/>
                </a:highlight>
                <a:latin typeface="Raleway"/>
              </a:rPr>
              <a:t>Psalm 27:3,4</a:t>
            </a:r>
            <a:endParaRPr lang="en-US" sz="2400" b="0" strike="noStrike" spc="-1">
              <a:latin typeface="Arial"/>
            </a:endParaRPr>
          </a:p>
          <a:p>
            <a:pPr algn="r"/>
            <a:r>
              <a:rPr lang="en-US" sz="2400" b="0" strike="noStrike" spc="-1">
                <a:highlight>
                  <a:srgbClr val="B4C7DC"/>
                </a:highlight>
                <a:latin typeface="Raleway"/>
              </a:rPr>
              <a:t>1 Peter 1:16</a:t>
            </a:r>
            <a:endParaRPr lang="en-US" sz="2400" b="0" strike="noStrike" spc="-1">
              <a:latin typeface="Arial"/>
            </a:endParaRPr>
          </a:p>
          <a:p>
            <a:pPr algn="r"/>
            <a:r>
              <a:rPr lang="en-US" sz="2400" b="0" strike="noStrike" spc="-1">
                <a:highlight>
                  <a:srgbClr val="B4C7DC"/>
                </a:highlight>
                <a:latin typeface="Raleway"/>
              </a:rPr>
              <a:t>Matthew 5:48</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35"/>
          <p:cNvPicPr/>
          <p:nvPr/>
        </p:nvPicPr>
        <p:blipFill>
          <a:blip r:embed="rId3" cstate="print"/>
          <a:stretch/>
        </p:blipFill>
        <p:spPr>
          <a:xfrm>
            <a:off x="-360" y="14400"/>
            <a:ext cx="10079640" cy="5669640"/>
          </a:xfrm>
          <a:prstGeom prst="rect">
            <a:avLst/>
          </a:prstGeom>
          <a:ln w="0">
            <a:noFill/>
          </a:ln>
        </p:spPr>
      </p:pic>
      <p:sp>
        <p:nvSpPr>
          <p:cNvPr id="137" name="TextShape 1"/>
          <p:cNvSpPr txBox="1"/>
          <p:nvPr/>
        </p:nvSpPr>
        <p:spPr>
          <a:xfrm>
            <a:off x="231120" y="231120"/>
            <a:ext cx="9793800" cy="5666040"/>
          </a:xfrm>
          <a:prstGeom prst="rect">
            <a:avLst/>
          </a:prstGeom>
          <a:noFill/>
          <a:ln w="0">
            <a:noFill/>
          </a:ln>
        </p:spPr>
        <p:txBody>
          <a:bodyPr lIns="90000" tIns="45000" rIns="90000" bIns="45000">
            <a:noAutofit/>
          </a:bodyPr>
          <a:lstStyle/>
          <a:p>
            <a:pPr>
              <a:lnSpc>
                <a:spcPct val="100000"/>
              </a:lnSpc>
            </a:pPr>
            <a:r>
              <a:rPr lang="en-GB" sz="5400" b="0" strike="noStrike" spc="-1">
                <a:solidFill>
                  <a:srgbClr val="3465A4"/>
                </a:solidFill>
                <a:latin typeface="ITC Souvenir Demi"/>
                <a:ea typeface="ITC Souvenir Demi"/>
              </a:rPr>
              <a:t>Psalm 27:3,4</a:t>
            </a:r>
            <a:endParaRPr lang="en-US" sz="5400" b="0" strike="noStrike" spc="-1">
              <a:latin typeface="Arial"/>
            </a:endParaRPr>
          </a:p>
          <a:p>
            <a:pPr>
              <a:lnSpc>
                <a:spcPct val="100000"/>
              </a:lnSpc>
            </a:pPr>
            <a:r>
              <a:rPr lang="en-US" sz="2800" b="0" strike="noStrike" spc="-1">
                <a:solidFill>
                  <a:srgbClr val="3465A4"/>
                </a:solidFill>
                <a:latin typeface="Raleway"/>
                <a:ea typeface="Raleway"/>
              </a:rPr>
              <a:t>   Who may ascend into the hill of the Lord? Or who may stand in His holy place? (4) He who has _____ hands and a ____ heart…</a:t>
            </a:r>
            <a:endParaRPr lang="en-US" sz="2800" b="0" strike="noStrike" spc="-1">
              <a:latin typeface="Arial"/>
            </a:endParaRPr>
          </a:p>
          <a:p>
            <a:pPr>
              <a:lnSpc>
                <a:spcPct val="100000"/>
              </a:lnSpc>
            </a:pPr>
            <a:r>
              <a:rPr lang="en-GB" sz="5400" b="0" strike="noStrike" spc="-1">
                <a:solidFill>
                  <a:srgbClr val="3465A4"/>
                </a:solidFill>
                <a:latin typeface="ITC Souvenir Demi"/>
                <a:ea typeface="ITC Souvenir Demi"/>
              </a:rPr>
              <a:t>1 Peter 1:16</a:t>
            </a:r>
            <a:endParaRPr lang="en-US" sz="5400" b="0" strike="noStrike" spc="-1">
              <a:latin typeface="Arial"/>
            </a:endParaRPr>
          </a:p>
          <a:p>
            <a:pPr>
              <a:lnSpc>
                <a:spcPct val="100000"/>
              </a:lnSpc>
            </a:pPr>
            <a:r>
              <a:rPr lang="en-US" sz="2800" b="0" strike="noStrike" spc="-1">
                <a:solidFill>
                  <a:srgbClr val="3465A4"/>
                </a:solidFill>
                <a:latin typeface="Raleway"/>
                <a:ea typeface="Raleway"/>
              </a:rPr>
              <a:t>   ...“Be ____, for I am holy.”</a:t>
            </a:r>
            <a:endParaRPr lang="en-US" sz="2800" b="0" strike="noStrike" spc="-1">
              <a:latin typeface="Arial"/>
            </a:endParaRPr>
          </a:p>
          <a:p>
            <a:pPr>
              <a:lnSpc>
                <a:spcPct val="100000"/>
              </a:lnSpc>
            </a:pPr>
            <a:r>
              <a:rPr lang="en-GB" sz="5400" b="0" strike="noStrike" spc="-1">
                <a:solidFill>
                  <a:srgbClr val="3465A4"/>
                </a:solidFill>
                <a:latin typeface="ITC Souvenir Demi"/>
                <a:ea typeface="ITC Souvenir Demi"/>
              </a:rPr>
              <a:t>Matthew 5:48</a:t>
            </a:r>
            <a:endParaRPr lang="en-US" sz="5400" b="0" strike="noStrike" spc="-1">
              <a:latin typeface="Arial"/>
            </a:endParaRPr>
          </a:p>
          <a:p>
            <a:pPr>
              <a:lnSpc>
                <a:spcPct val="100000"/>
              </a:lnSpc>
            </a:pPr>
            <a:r>
              <a:rPr lang="en-US" sz="2800" b="0" strike="noStrike" spc="-1">
                <a:solidFill>
                  <a:srgbClr val="3465A4"/>
                </a:solidFill>
                <a:latin typeface="Raleway"/>
                <a:ea typeface="Raleway"/>
              </a:rPr>
              <a:t>   “Therefore you shall be _______, just as your Father in heaven in perfect.”</a:t>
            </a:r>
            <a:endParaRPr lang="en-US" sz="2800" b="0" strike="noStrike" spc="-1">
              <a:latin typeface="Arial"/>
            </a:endParaRPr>
          </a:p>
          <a:p>
            <a:pPr>
              <a:lnSpc>
                <a:spcPct val="100000"/>
              </a:lnSpc>
            </a:pPr>
            <a:endParaRPr lang="en-U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p:nvPr/>
        </p:nvPicPr>
        <p:blipFill>
          <a:blip r:embed="rId3" cstate="print"/>
          <a:stretch/>
        </p:blipFill>
        <p:spPr>
          <a:xfrm>
            <a:off x="-5040" y="0"/>
            <a:ext cx="10130040" cy="5698080"/>
          </a:xfrm>
          <a:prstGeom prst="rect">
            <a:avLst/>
          </a:prstGeom>
          <a:ln w="0">
            <a:noFill/>
          </a:ln>
        </p:spPr>
      </p:pic>
      <p:sp>
        <p:nvSpPr>
          <p:cNvPr id="139" name="TextShape 1"/>
          <p:cNvSpPr txBox="1"/>
          <p:nvPr/>
        </p:nvSpPr>
        <p:spPr>
          <a:xfrm>
            <a:off x="5643360" y="-72000"/>
            <a:ext cx="4679640" cy="8067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Deuteronomy 6:6-8</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p:cNvPicPr/>
          <p:nvPr/>
        </p:nvPicPr>
        <p:blipFill>
          <a:blip r:embed="rId3" cstate="print"/>
          <a:stretch/>
        </p:blipFill>
        <p:spPr>
          <a:xfrm>
            <a:off x="-360" y="14400"/>
            <a:ext cx="10079640" cy="5669640"/>
          </a:xfrm>
          <a:prstGeom prst="rect">
            <a:avLst/>
          </a:prstGeom>
          <a:ln w="0">
            <a:noFill/>
          </a:ln>
        </p:spPr>
      </p:pic>
      <p:sp>
        <p:nvSpPr>
          <p:cNvPr id="141" name="TextShape 1"/>
          <p:cNvSpPr txBox="1"/>
          <p:nvPr/>
        </p:nvSpPr>
        <p:spPr>
          <a:xfrm>
            <a:off x="285480" y="194760"/>
            <a:ext cx="9544320" cy="563328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Deuteronomy 6:6-8</a:t>
            </a:r>
            <a:endParaRPr lang="en-US" sz="5400" b="0" strike="noStrike" spc="-1">
              <a:latin typeface="Arial"/>
            </a:endParaRPr>
          </a:p>
          <a:p>
            <a:pPr>
              <a:lnSpc>
                <a:spcPct val="100000"/>
              </a:lnSpc>
            </a:pPr>
            <a:r>
              <a:rPr lang="en-US" sz="3000" b="0" strike="noStrike" spc="-1">
                <a:solidFill>
                  <a:srgbClr val="3465A4"/>
                </a:solidFill>
                <a:latin typeface="Raleway"/>
                <a:ea typeface="Raleway"/>
              </a:rPr>
              <a:t>   (6) And these words which I command you today shall be in your heart. (7) You shall teach them diligently to your children, and shall talk of them when you sit in your house, when you walk by the way, when you lie down, and when you rise up. (8) You shall bind them as a ____ on your ____, and they shall be as frontlets between your ____.</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1"/>
          <p:cNvPicPr/>
          <p:nvPr/>
        </p:nvPicPr>
        <p:blipFill>
          <a:blip r:embed="rId3" cstate="print"/>
          <a:stretch/>
        </p:blipFill>
        <p:spPr>
          <a:xfrm>
            <a:off x="-5040" y="0"/>
            <a:ext cx="10130040" cy="5698080"/>
          </a:xfrm>
          <a:prstGeom prst="rect">
            <a:avLst/>
          </a:prstGeom>
          <a:ln w="0">
            <a:noFill/>
          </a:ln>
        </p:spPr>
      </p:pic>
      <p:sp>
        <p:nvSpPr>
          <p:cNvPr id="143" name="TextShape 1"/>
          <p:cNvSpPr txBox="1"/>
          <p:nvPr/>
        </p:nvSpPr>
        <p:spPr>
          <a:xfrm>
            <a:off x="5832000" y="-72000"/>
            <a:ext cx="59436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Revelation 22:11,12</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p:cNvPicPr/>
          <p:nvPr/>
        </p:nvPicPr>
        <p:blipFill>
          <a:blip r:embed="rId3" cstate="print"/>
          <a:stretch/>
        </p:blipFill>
        <p:spPr>
          <a:xfrm>
            <a:off x="-360" y="14400"/>
            <a:ext cx="10079640" cy="5669640"/>
          </a:xfrm>
          <a:prstGeom prst="rect">
            <a:avLst/>
          </a:prstGeom>
          <a:ln w="0">
            <a:noFill/>
          </a:ln>
        </p:spPr>
      </p:pic>
      <p:sp>
        <p:nvSpPr>
          <p:cNvPr id="145"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Revelation 22:11,12</a:t>
            </a:r>
            <a:endParaRPr lang="en-US" sz="5400" b="0" strike="noStrike" spc="-1">
              <a:latin typeface="Arial"/>
            </a:endParaRPr>
          </a:p>
          <a:p>
            <a:pPr>
              <a:lnSpc>
                <a:spcPct val="100000"/>
              </a:lnSpc>
            </a:pPr>
            <a:r>
              <a:rPr lang="en-US" sz="3000" b="0" strike="noStrike" spc="-1">
                <a:solidFill>
                  <a:srgbClr val="3465A4"/>
                </a:solidFill>
                <a:latin typeface="Raleway"/>
                <a:ea typeface="Raleway"/>
              </a:rPr>
              <a:t>   “He who is ______, let him be unjust still; he who is ______, let him be filthy still; he who is _________, let him be righteous still; he who is ____, let him be holy still.” </a:t>
            </a:r>
            <a:endParaRPr lang="en-US" sz="3000" b="0" strike="noStrike" spc="-1">
              <a:latin typeface="Arial"/>
            </a:endParaRPr>
          </a:p>
          <a:p>
            <a:pPr>
              <a:lnSpc>
                <a:spcPct val="100000"/>
              </a:lnSpc>
            </a:pPr>
            <a:r>
              <a:rPr lang="en-US" sz="3000" b="0" strike="noStrike" spc="-1">
                <a:solidFill>
                  <a:srgbClr val="3465A4"/>
                </a:solidFill>
                <a:latin typeface="Raleway"/>
                <a:ea typeface="Raleway"/>
              </a:rPr>
              <a:t>(12) “And behold, I am coming quickly, and My reward is with Me, to give to every one according to his work.” </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45"/>
          <p:cNvPicPr/>
          <p:nvPr/>
        </p:nvPicPr>
        <p:blipFill>
          <a:blip r:embed="rId3" cstate="print"/>
          <a:stretch/>
        </p:blipFill>
        <p:spPr>
          <a:xfrm>
            <a:off x="-5040" y="0"/>
            <a:ext cx="10130040" cy="5698080"/>
          </a:xfrm>
          <a:prstGeom prst="rect">
            <a:avLst/>
          </a:prstGeom>
          <a:ln w="0">
            <a:noFill/>
          </a:ln>
        </p:spPr>
      </p:pic>
      <p:sp>
        <p:nvSpPr>
          <p:cNvPr id="147" name="TextShape 1"/>
          <p:cNvSpPr txBox="1"/>
          <p:nvPr/>
        </p:nvSpPr>
        <p:spPr>
          <a:xfrm>
            <a:off x="6172200" y="5293800"/>
            <a:ext cx="65084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Psalm 91:9-11,15</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p:nvPr/>
        </p:nvPicPr>
        <p:blipFill>
          <a:blip r:embed="rId3" cstate="print"/>
          <a:stretch/>
        </p:blipFill>
        <p:spPr>
          <a:xfrm>
            <a:off x="-360" y="14400"/>
            <a:ext cx="10079640" cy="5669640"/>
          </a:xfrm>
          <a:prstGeom prst="rect">
            <a:avLst/>
          </a:prstGeom>
          <a:ln w="0">
            <a:noFill/>
          </a:ln>
        </p:spPr>
      </p:pic>
      <p:sp>
        <p:nvSpPr>
          <p:cNvPr id="58"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Matthew 5:8</a:t>
            </a:r>
            <a:endParaRPr lang="en-US" sz="5400" b="0" strike="noStrike" spc="-1">
              <a:latin typeface="Arial"/>
            </a:endParaRPr>
          </a:p>
          <a:p>
            <a:pPr>
              <a:lnSpc>
                <a:spcPct val="100000"/>
              </a:lnSpc>
            </a:pPr>
            <a:r>
              <a:rPr lang="en-US" sz="3000" b="0" strike="noStrike" spc="-1">
                <a:solidFill>
                  <a:srgbClr val="3465A4"/>
                </a:solidFill>
                <a:latin typeface="Raleway"/>
                <a:ea typeface="Raleway"/>
              </a:rPr>
              <a:t>   Blessed are the ____ in heart, for they shall see ___.</a:t>
            </a:r>
            <a:endParaRPr lang="en-US" sz="3000" b="0" strike="noStrike" spc="-1">
              <a:latin typeface="Arial"/>
            </a:endParaRPr>
          </a:p>
          <a:p>
            <a:pPr>
              <a:lnSpc>
                <a:spcPct val="120000"/>
              </a:lnSpc>
            </a:pPr>
            <a:r>
              <a:rPr lang="en-GB" sz="5400" b="0" strike="noStrike" spc="-1">
                <a:solidFill>
                  <a:srgbClr val="3465A4"/>
                </a:solidFill>
                <a:latin typeface="ITC Souvenir Demi"/>
                <a:ea typeface="ITC Souvenir Demi"/>
              </a:rPr>
              <a:t>1 John 3:2,3</a:t>
            </a:r>
            <a:endParaRPr lang="en-US" sz="5400" b="0" strike="noStrike" spc="-1">
              <a:latin typeface="Arial"/>
            </a:endParaRPr>
          </a:p>
          <a:p>
            <a:pPr>
              <a:lnSpc>
                <a:spcPct val="100000"/>
              </a:lnSpc>
            </a:pPr>
            <a:r>
              <a:rPr lang="en-US" sz="3000" b="0" strike="noStrike" spc="-1">
                <a:solidFill>
                  <a:srgbClr val="3465A4"/>
                </a:solidFill>
                <a:latin typeface="Raleway"/>
                <a:ea typeface="Raleway"/>
              </a:rPr>
              <a:t>   Beloved, now are we children of God; and it has not yet been revealed what we shall be, but we know that when He is revealed, we shall be ____ Him, for we shall see Him as He is. (3) And everyone who has this hope in Him ________ himself, just as He is pure. </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p:cNvPicPr/>
          <p:nvPr/>
        </p:nvPicPr>
        <p:blipFill>
          <a:blip r:embed="rId3" cstate="print"/>
          <a:stretch/>
        </p:blipFill>
        <p:spPr>
          <a:xfrm>
            <a:off x="-360" y="14400"/>
            <a:ext cx="10079640" cy="5669640"/>
          </a:xfrm>
          <a:prstGeom prst="rect">
            <a:avLst/>
          </a:prstGeom>
          <a:ln w="0">
            <a:noFill/>
          </a:ln>
        </p:spPr>
      </p:pic>
      <p:sp>
        <p:nvSpPr>
          <p:cNvPr id="149"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Psalm 91:9-11,15</a:t>
            </a:r>
            <a:endParaRPr lang="en-US" sz="5400" b="0" strike="noStrike" spc="-1">
              <a:latin typeface="Arial"/>
            </a:endParaRPr>
          </a:p>
          <a:p>
            <a:pPr>
              <a:lnSpc>
                <a:spcPct val="120000"/>
              </a:lnSpc>
            </a:pPr>
            <a:r>
              <a:rPr lang="en-US" sz="3000" b="0" strike="noStrike" spc="-1">
                <a:solidFill>
                  <a:srgbClr val="3465A4"/>
                </a:solidFill>
                <a:latin typeface="Raleway"/>
                <a:ea typeface="Raleway"/>
              </a:rPr>
              <a:t>   Because you have made the Lord, who is my refuge,</a:t>
            </a:r>
            <a:endParaRPr lang="en-US" sz="3000" b="0" strike="noStrike" spc="-1">
              <a:latin typeface="Arial"/>
            </a:endParaRPr>
          </a:p>
          <a:p>
            <a:pPr>
              <a:lnSpc>
                <a:spcPct val="100000"/>
              </a:lnSpc>
            </a:pPr>
            <a:r>
              <a:rPr lang="en-US" sz="3000" b="0" strike="noStrike" spc="-1">
                <a:solidFill>
                  <a:srgbClr val="3465A4"/>
                </a:solidFill>
                <a:latin typeface="Raleway"/>
                <a:ea typeface="Raleway"/>
              </a:rPr>
              <a:t>Even the Most High, your dwelling place, (10) no evil shall befall you, nor shall any ______ come near your dwelling; (11) For He shall give His ______ charge over you, to keep you in all your ways… (15) He shall call upon Me, and I will answer him; I will be with him in _______; I will deliver him and honor him.</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p:cNvPicPr/>
          <p:nvPr/>
        </p:nvPicPr>
        <p:blipFill>
          <a:blip r:embed="rId3" cstate="print"/>
          <a:stretch/>
        </p:blipFill>
        <p:spPr>
          <a:xfrm>
            <a:off x="-5040" y="0"/>
            <a:ext cx="10130040" cy="5698080"/>
          </a:xfrm>
          <a:prstGeom prst="rect">
            <a:avLst/>
          </a:prstGeom>
          <a:ln w="0">
            <a:noFill/>
          </a:ln>
        </p:spPr>
      </p:pic>
      <p:sp>
        <p:nvSpPr>
          <p:cNvPr id="151" name="TextShape 1"/>
          <p:cNvSpPr txBox="1"/>
          <p:nvPr/>
        </p:nvSpPr>
        <p:spPr>
          <a:xfrm>
            <a:off x="6454800" y="-720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Romans 12:1,2</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151"/>
          <p:cNvPicPr/>
          <p:nvPr/>
        </p:nvPicPr>
        <p:blipFill>
          <a:blip r:embed="rId3" cstate="print"/>
          <a:stretch/>
        </p:blipFill>
        <p:spPr>
          <a:xfrm>
            <a:off x="-360" y="14400"/>
            <a:ext cx="10079640" cy="5669640"/>
          </a:xfrm>
          <a:prstGeom prst="rect">
            <a:avLst/>
          </a:prstGeom>
          <a:ln w="0">
            <a:noFill/>
          </a:ln>
        </p:spPr>
      </p:pic>
      <p:sp>
        <p:nvSpPr>
          <p:cNvPr id="153"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Romans 12:1,2</a:t>
            </a:r>
            <a:endParaRPr lang="en-US" sz="5400" b="0" strike="noStrike" spc="-1">
              <a:latin typeface="Arial"/>
            </a:endParaRPr>
          </a:p>
          <a:p>
            <a:pPr>
              <a:lnSpc>
                <a:spcPct val="100000"/>
              </a:lnSpc>
            </a:pPr>
            <a:r>
              <a:rPr lang="en-US" sz="3000" b="0" strike="noStrike" spc="-1">
                <a:solidFill>
                  <a:srgbClr val="3465A4"/>
                </a:solidFill>
                <a:latin typeface="Raleway"/>
                <a:ea typeface="Raleway"/>
              </a:rPr>
              <a:t>   I beseech you therefore, brethren, by the mercies of God, that you present your bodies a living _________ holy, acceptable to God, which is your reasonable service. (2) And do not be conformed to this world, but be ___________ by the renewing of your mind, that you may prove what is that good and acceptable and perfect will of God.</a:t>
            </a:r>
            <a:endParaRPr lang="en-US" sz="3000" b="0" strike="noStrike" spc="-1">
              <a:latin typeface="Arial"/>
            </a:endParaRPr>
          </a:p>
        </p:txBody>
      </p:sp>
      <p:sp>
        <p:nvSpPr>
          <p:cNvPr id="154" name="TextShape 2"/>
          <p:cNvSpPr txBox="1"/>
          <p:nvPr/>
        </p:nvSpPr>
        <p:spPr>
          <a:xfrm>
            <a:off x="1128600" y="5293800"/>
            <a:ext cx="10851840" cy="116496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Philippians 2:12; 1 Timothy 6:12; 1 Peter 4:7; John 5:39</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p:cNvPicPr/>
          <p:nvPr/>
        </p:nvPicPr>
        <p:blipFill>
          <a:blip r:embed="rId3" cstate="print"/>
          <a:stretch/>
        </p:blipFill>
        <p:spPr>
          <a:xfrm>
            <a:off x="-360" y="14400"/>
            <a:ext cx="10079640" cy="5669640"/>
          </a:xfrm>
          <a:prstGeom prst="rect">
            <a:avLst/>
          </a:prstGeom>
          <a:ln w="0">
            <a:noFill/>
          </a:ln>
        </p:spPr>
      </p:pic>
      <p:sp>
        <p:nvSpPr>
          <p:cNvPr id="156" name="TextShape 1"/>
          <p:cNvSpPr txBox="1"/>
          <p:nvPr/>
        </p:nvSpPr>
        <p:spPr>
          <a:xfrm>
            <a:off x="231120" y="-164880"/>
            <a:ext cx="9793800" cy="5840280"/>
          </a:xfrm>
          <a:prstGeom prst="rect">
            <a:avLst/>
          </a:prstGeom>
          <a:noFill/>
          <a:ln w="0">
            <a:noFill/>
          </a:ln>
        </p:spPr>
        <p:txBody>
          <a:bodyPr lIns="90000" tIns="45000" rIns="90000" bIns="45000">
            <a:noAutofit/>
          </a:bodyPr>
          <a:lstStyle/>
          <a:p>
            <a:pPr>
              <a:lnSpc>
                <a:spcPct val="120000"/>
              </a:lnSpc>
            </a:pPr>
            <a:r>
              <a:rPr lang="en-GB" sz="4500" b="0" strike="noStrike" spc="-1">
                <a:solidFill>
                  <a:srgbClr val="3465A4"/>
                </a:solidFill>
                <a:latin typeface="ITC Souvenir Demi"/>
                <a:ea typeface="ITC Souvenir Demi"/>
              </a:rPr>
              <a:t>Philippians 2:12</a:t>
            </a:r>
            <a:endParaRPr lang="en-US" sz="4500" b="0" strike="noStrike" spc="-1">
              <a:latin typeface="Arial"/>
            </a:endParaRPr>
          </a:p>
          <a:p>
            <a:pPr>
              <a:lnSpc>
                <a:spcPct val="100000"/>
              </a:lnSpc>
            </a:pPr>
            <a:r>
              <a:rPr lang="en-US" sz="2800" b="0" strike="noStrike" spc="-1">
                <a:solidFill>
                  <a:srgbClr val="3465A4"/>
                </a:solidFill>
                <a:latin typeface="Raleway"/>
                <a:ea typeface="Raleway"/>
              </a:rPr>
              <a:t>   ...work out your own _________ with fear and trembling;</a:t>
            </a:r>
            <a:r>
              <a:rPr lang="en-US" sz="3000" b="0" strike="noStrike" spc="-1">
                <a:solidFill>
                  <a:srgbClr val="3465A4"/>
                </a:solidFill>
                <a:latin typeface="Raleway"/>
                <a:ea typeface="Raleway"/>
              </a:rPr>
              <a:t> </a:t>
            </a:r>
            <a:endParaRPr lang="en-US" sz="3000" b="0" strike="noStrike" spc="-1">
              <a:latin typeface="Arial"/>
            </a:endParaRPr>
          </a:p>
          <a:p>
            <a:pPr>
              <a:lnSpc>
                <a:spcPct val="120000"/>
              </a:lnSpc>
            </a:pPr>
            <a:r>
              <a:rPr lang="en-GB" sz="4500" b="0" strike="noStrike" spc="-1">
                <a:solidFill>
                  <a:srgbClr val="3465A4"/>
                </a:solidFill>
                <a:latin typeface="ITC Souvenir Demi"/>
                <a:ea typeface="ITC Souvenir Demi"/>
              </a:rPr>
              <a:t>1 Timothy 6:12</a:t>
            </a:r>
            <a:endParaRPr lang="en-US" sz="4500" b="0" strike="noStrike" spc="-1">
              <a:latin typeface="Arial"/>
            </a:endParaRPr>
          </a:p>
          <a:p>
            <a:pPr>
              <a:lnSpc>
                <a:spcPct val="100000"/>
              </a:lnSpc>
            </a:pPr>
            <a:r>
              <a:rPr lang="en-US" sz="3000" b="0" strike="noStrike" spc="-1">
                <a:solidFill>
                  <a:srgbClr val="3465A4"/>
                </a:solidFill>
                <a:latin typeface="Raleway"/>
                <a:ea typeface="Raleway"/>
              </a:rPr>
              <a:t>   </a:t>
            </a:r>
            <a:r>
              <a:rPr lang="en-US" sz="2800" b="0" strike="noStrike" spc="-1">
                <a:solidFill>
                  <a:srgbClr val="3465A4"/>
                </a:solidFill>
                <a:latin typeface="Raleway"/>
                <a:ea typeface="Raleway"/>
              </a:rPr>
              <a:t>Fight the good fight of _____, lay hold on eternal life…</a:t>
            </a:r>
            <a:endParaRPr lang="en-US" sz="2800" b="0" strike="noStrike" spc="-1">
              <a:latin typeface="Arial"/>
            </a:endParaRPr>
          </a:p>
          <a:p>
            <a:pPr>
              <a:lnSpc>
                <a:spcPct val="120000"/>
              </a:lnSpc>
            </a:pPr>
            <a:r>
              <a:rPr lang="en-GB" sz="4500" b="0" strike="noStrike" spc="-1">
                <a:solidFill>
                  <a:srgbClr val="3465A4"/>
                </a:solidFill>
                <a:latin typeface="ITC Souvenir Demi"/>
                <a:ea typeface="ITC Souvenir Demi"/>
              </a:rPr>
              <a:t>1 Peter 4:7</a:t>
            </a:r>
            <a:endParaRPr lang="en-US" sz="4500" b="0" strike="noStrike" spc="-1">
              <a:latin typeface="Arial"/>
            </a:endParaRPr>
          </a:p>
          <a:p>
            <a:pPr>
              <a:lnSpc>
                <a:spcPct val="100000"/>
              </a:lnSpc>
            </a:pPr>
            <a:r>
              <a:rPr lang="en-US" sz="3000" b="0" strike="noStrike" spc="-1">
                <a:solidFill>
                  <a:srgbClr val="3465A4"/>
                </a:solidFill>
                <a:latin typeface="Raleway"/>
                <a:ea typeface="Raleway"/>
              </a:rPr>
              <a:t>   </a:t>
            </a:r>
            <a:r>
              <a:rPr lang="en-US" sz="2800" b="0" strike="noStrike" spc="-1">
                <a:solidFill>
                  <a:srgbClr val="3465A4"/>
                </a:solidFill>
                <a:latin typeface="Raleway"/>
                <a:ea typeface="Raleway"/>
              </a:rPr>
              <a:t>...be serious and ________ …</a:t>
            </a:r>
            <a:endParaRPr lang="en-US" sz="2800" b="0" strike="noStrike" spc="-1">
              <a:latin typeface="Arial"/>
            </a:endParaRPr>
          </a:p>
          <a:p>
            <a:pPr>
              <a:lnSpc>
                <a:spcPct val="120000"/>
              </a:lnSpc>
            </a:pPr>
            <a:r>
              <a:rPr lang="en-GB" sz="4500" b="0" strike="noStrike" spc="-1">
                <a:solidFill>
                  <a:srgbClr val="3465A4"/>
                </a:solidFill>
                <a:latin typeface="ITC Souvenir Demi"/>
                <a:ea typeface="ITC Souvenir Demi"/>
              </a:rPr>
              <a:t>John 5:39</a:t>
            </a:r>
            <a:endParaRPr lang="en-US" sz="4500" b="0" strike="noStrike" spc="-1">
              <a:latin typeface="Arial"/>
            </a:endParaRPr>
          </a:p>
          <a:p>
            <a:pPr>
              <a:lnSpc>
                <a:spcPct val="100000"/>
              </a:lnSpc>
            </a:pPr>
            <a:r>
              <a:rPr lang="en-US" sz="3000" b="0" strike="noStrike" spc="-1">
                <a:solidFill>
                  <a:srgbClr val="3465A4"/>
                </a:solidFill>
                <a:latin typeface="Raleway"/>
                <a:ea typeface="Raleway"/>
              </a:rPr>
              <a:t>   </a:t>
            </a:r>
            <a:r>
              <a:rPr lang="en-US" sz="2800" b="0" strike="noStrike" spc="-1">
                <a:solidFill>
                  <a:srgbClr val="3465A4"/>
                </a:solidFill>
                <a:latin typeface="Raleway"/>
                <a:ea typeface="Raleway"/>
              </a:rPr>
              <a:t>...search the __________ …</a:t>
            </a:r>
            <a:endParaRPr lang="en-US" sz="2800" b="0" strike="noStrike" spc="-1">
              <a:latin typeface="Arial"/>
            </a:endParaRPr>
          </a:p>
          <a:p>
            <a:pPr>
              <a:lnSpc>
                <a:spcPct val="100000"/>
              </a:lnSpc>
            </a:pPr>
            <a:endParaRPr lang="en-US" sz="2800" b="0" strike="noStrike" spc="-1">
              <a:latin typeface="Arial"/>
            </a:endParaRPr>
          </a:p>
        </p:txBody>
      </p:sp>
      <p:sp>
        <p:nvSpPr>
          <p:cNvPr id="157" name="TextShape 2"/>
          <p:cNvSpPr txBox="1"/>
          <p:nvPr/>
        </p:nvSpPr>
        <p:spPr>
          <a:xfrm>
            <a:off x="2592360" y="5293800"/>
            <a:ext cx="1108044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Mark 14:39; 11:22; Matthew 4:4; James 1:22</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7"/>
          <p:cNvPicPr/>
          <p:nvPr/>
        </p:nvPicPr>
        <p:blipFill>
          <a:blip r:embed="rId3" cstate="print"/>
          <a:stretch/>
        </p:blipFill>
        <p:spPr>
          <a:xfrm>
            <a:off x="-360" y="14400"/>
            <a:ext cx="10079640" cy="5669640"/>
          </a:xfrm>
          <a:prstGeom prst="rect">
            <a:avLst/>
          </a:prstGeom>
          <a:ln w="0">
            <a:noFill/>
          </a:ln>
        </p:spPr>
      </p:pic>
      <p:sp>
        <p:nvSpPr>
          <p:cNvPr id="159" name="TextShape 1"/>
          <p:cNvSpPr txBox="1"/>
          <p:nvPr/>
        </p:nvSpPr>
        <p:spPr>
          <a:xfrm>
            <a:off x="231120" y="231120"/>
            <a:ext cx="9793800" cy="5809680"/>
          </a:xfrm>
          <a:prstGeom prst="rect">
            <a:avLst/>
          </a:prstGeom>
          <a:noFill/>
          <a:ln w="0">
            <a:noFill/>
          </a:ln>
        </p:spPr>
        <p:txBody>
          <a:bodyPr lIns="90000" tIns="45000" rIns="90000" bIns="45000">
            <a:noAutofit/>
          </a:bodyPr>
          <a:lstStyle/>
          <a:p>
            <a:pPr>
              <a:lnSpc>
                <a:spcPct val="120000"/>
              </a:lnSpc>
            </a:pPr>
            <a:r>
              <a:rPr lang="en-GB" sz="4500" b="0" strike="noStrike" spc="-1">
                <a:solidFill>
                  <a:srgbClr val="3465A4"/>
                </a:solidFill>
                <a:latin typeface="ITC Souvenir Demi"/>
                <a:ea typeface="ITC Souvenir Demi"/>
              </a:rPr>
              <a:t>Mark 14:39</a:t>
            </a:r>
            <a:endParaRPr lang="en-US" sz="4500" b="0" strike="noStrike" spc="-1">
              <a:latin typeface="Arial"/>
            </a:endParaRPr>
          </a:p>
          <a:p>
            <a:pPr>
              <a:lnSpc>
                <a:spcPct val="100000"/>
              </a:lnSpc>
            </a:pPr>
            <a:r>
              <a:rPr lang="en-US" sz="2800" b="0" strike="noStrike" spc="-1">
                <a:solidFill>
                  <a:srgbClr val="3465A4"/>
                </a:solidFill>
                <a:latin typeface="Raleway"/>
                <a:ea typeface="Raleway"/>
              </a:rPr>
              <a:t>   Watch and ____, lest you enter into temptation...</a:t>
            </a:r>
            <a:endParaRPr lang="en-US" sz="2800" b="0" strike="noStrike" spc="-1">
              <a:latin typeface="Arial"/>
            </a:endParaRPr>
          </a:p>
          <a:p>
            <a:pPr>
              <a:lnSpc>
                <a:spcPct val="120000"/>
              </a:lnSpc>
            </a:pPr>
            <a:r>
              <a:rPr lang="en-GB" sz="4500" b="0" strike="noStrike" spc="-1">
                <a:solidFill>
                  <a:srgbClr val="3465A4"/>
                </a:solidFill>
                <a:latin typeface="ITC Souvenir Demi"/>
                <a:ea typeface="ITC Souvenir Demi"/>
              </a:rPr>
              <a:t>Mark 11:22</a:t>
            </a:r>
            <a:endParaRPr lang="en-US" sz="4500" b="0" strike="noStrike" spc="-1">
              <a:latin typeface="Arial"/>
            </a:endParaRPr>
          </a:p>
          <a:p>
            <a:pPr>
              <a:lnSpc>
                <a:spcPct val="100000"/>
              </a:lnSpc>
            </a:pPr>
            <a:r>
              <a:rPr lang="en-US" sz="3000" b="0" strike="noStrike" spc="-1">
                <a:solidFill>
                  <a:srgbClr val="3465A4"/>
                </a:solidFill>
                <a:latin typeface="Raleway"/>
                <a:ea typeface="Raleway"/>
              </a:rPr>
              <a:t>   </a:t>
            </a:r>
            <a:r>
              <a:rPr lang="en-US" sz="2800" b="0" strike="noStrike" spc="-1">
                <a:solidFill>
                  <a:srgbClr val="3465A4"/>
                </a:solidFill>
                <a:latin typeface="Raleway"/>
                <a:ea typeface="Raleway"/>
              </a:rPr>
              <a:t>Have _____ in God.</a:t>
            </a:r>
            <a:endParaRPr lang="en-US" sz="2800" b="0" strike="noStrike" spc="-1">
              <a:latin typeface="Arial"/>
            </a:endParaRPr>
          </a:p>
          <a:p>
            <a:pPr>
              <a:lnSpc>
                <a:spcPct val="120000"/>
              </a:lnSpc>
            </a:pPr>
            <a:r>
              <a:rPr lang="en-GB" sz="4500" b="0" strike="noStrike" spc="-1">
                <a:solidFill>
                  <a:srgbClr val="3465A4"/>
                </a:solidFill>
                <a:latin typeface="ITC Souvenir Demi"/>
                <a:ea typeface="ITC Souvenir Demi"/>
              </a:rPr>
              <a:t>Matthew 4:4</a:t>
            </a:r>
            <a:endParaRPr lang="en-US" sz="4500" b="0" strike="noStrike" spc="-1">
              <a:latin typeface="Arial"/>
            </a:endParaRPr>
          </a:p>
          <a:p>
            <a:pPr>
              <a:lnSpc>
                <a:spcPct val="100000"/>
              </a:lnSpc>
            </a:pPr>
            <a:r>
              <a:rPr lang="en-US" sz="3000" b="0" strike="noStrike" spc="-1">
                <a:solidFill>
                  <a:srgbClr val="3465A4"/>
                </a:solidFill>
                <a:latin typeface="Raleway"/>
                <a:ea typeface="Raleway"/>
              </a:rPr>
              <a:t>   </a:t>
            </a:r>
            <a:r>
              <a:rPr lang="en-US" sz="2700" b="0" strike="noStrike" spc="-1">
                <a:solidFill>
                  <a:srgbClr val="3465A4"/>
                </a:solidFill>
                <a:latin typeface="Raleway"/>
                <a:ea typeface="Raleway"/>
              </a:rPr>
              <a:t>...live...by every word that proceeds from the mouth of ___.</a:t>
            </a:r>
            <a:endParaRPr lang="en-US" sz="2700" b="0" strike="noStrike" spc="-1">
              <a:latin typeface="Arial"/>
            </a:endParaRPr>
          </a:p>
          <a:p>
            <a:pPr>
              <a:lnSpc>
                <a:spcPct val="120000"/>
              </a:lnSpc>
            </a:pPr>
            <a:r>
              <a:rPr lang="en-GB" sz="4500" b="0" strike="noStrike" spc="-1">
                <a:solidFill>
                  <a:srgbClr val="3465A4"/>
                </a:solidFill>
                <a:latin typeface="ITC Souvenir Demi"/>
                <a:ea typeface="ITC Souvenir Demi"/>
              </a:rPr>
              <a:t>James 1:22</a:t>
            </a:r>
            <a:endParaRPr lang="en-US" sz="4500" b="0" strike="noStrike" spc="-1">
              <a:latin typeface="Arial"/>
            </a:endParaRPr>
          </a:p>
          <a:p>
            <a:pPr>
              <a:lnSpc>
                <a:spcPct val="100000"/>
              </a:lnSpc>
            </a:pPr>
            <a:r>
              <a:rPr lang="en-US" sz="3000" b="0" strike="noStrike" spc="-1">
                <a:solidFill>
                  <a:srgbClr val="3465A4"/>
                </a:solidFill>
                <a:latin typeface="Raleway"/>
                <a:ea typeface="Raleway"/>
              </a:rPr>
              <a:t>   </a:t>
            </a:r>
            <a:r>
              <a:rPr lang="en-US" sz="2800" b="0" strike="noStrike" spc="-1">
                <a:solidFill>
                  <a:srgbClr val="3465A4"/>
                </a:solidFill>
                <a:latin typeface="Raleway"/>
                <a:ea typeface="Raleway"/>
              </a:rPr>
              <a:t>...be _____ of the word, and not hearers only...</a:t>
            </a:r>
            <a:endParaRPr lang="en-US" sz="2800" b="0" strike="noStrike" spc="-1">
              <a:latin typeface="Arial"/>
            </a:endParaRPr>
          </a:p>
          <a:p>
            <a:pPr>
              <a:lnSpc>
                <a:spcPct val="100000"/>
              </a:lnSpc>
            </a:pPr>
            <a:endParaRPr lang="en-US" sz="28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p:cNvPicPr/>
          <p:nvPr/>
        </p:nvPicPr>
        <p:blipFill>
          <a:blip r:embed="rId3" cstate="print"/>
          <a:stretch/>
        </p:blipFill>
        <p:spPr>
          <a:xfrm>
            <a:off x="-5040" y="0"/>
            <a:ext cx="10130040" cy="5698080"/>
          </a:xfrm>
          <a:prstGeom prst="rect">
            <a:avLst/>
          </a:prstGeom>
          <a:ln w="0">
            <a:noFill/>
          </a:ln>
        </p:spPr>
      </p:pic>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p:nvPr/>
        </p:nvPicPr>
        <p:blipFill>
          <a:blip r:embed="rId3" cstate="print"/>
          <a:stretch/>
        </p:blipFill>
        <p:spPr>
          <a:xfrm>
            <a:off x="-360" y="14400"/>
            <a:ext cx="10079640" cy="5669640"/>
          </a:xfrm>
          <a:prstGeom prst="rect">
            <a:avLst/>
          </a:prstGeom>
          <a:ln w="0">
            <a:noFill/>
          </a:ln>
        </p:spPr>
      </p:pic>
      <p:sp>
        <p:nvSpPr>
          <p:cNvPr id="162" name="TextShape 1"/>
          <p:cNvSpPr txBox="1"/>
          <p:nvPr/>
        </p:nvSpPr>
        <p:spPr>
          <a:xfrm>
            <a:off x="231120" y="231120"/>
            <a:ext cx="9793800" cy="5809680"/>
          </a:xfrm>
          <a:prstGeom prst="rect">
            <a:avLst/>
          </a:prstGeom>
          <a:noFill/>
          <a:ln w="0">
            <a:noFill/>
          </a:ln>
        </p:spPr>
        <p:txBody>
          <a:bodyPr lIns="90000" tIns="45000" rIns="90000" bIns="45000">
            <a:noAutofit/>
          </a:bodyPr>
          <a:lstStyle/>
          <a:p>
            <a:pPr>
              <a:lnSpc>
                <a:spcPct val="100000"/>
              </a:lnSpc>
            </a:pPr>
            <a:r>
              <a:rPr lang="en-GB" sz="2000" b="1" strike="noStrike" spc="-1">
                <a:solidFill>
                  <a:srgbClr val="3465A4"/>
                </a:solidFill>
                <a:latin typeface="Raleway"/>
                <a:ea typeface="ITC Souvenir Demi"/>
              </a:rPr>
              <a:t>REFERENCES</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1) Romans 6:4</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2) Revelation 19:9</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3) Revelation 3:18</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4) Isaiah 61:10</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5) Revelation 7:14</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6) Isaiah 64:6</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7) Revelation 3:4</a:t>
            </a:r>
            <a:endParaRPr lang="en-US" sz="2000" b="0" strike="noStrike" spc="-1">
              <a:latin typeface="Raleway"/>
            </a:endParaRPr>
          </a:p>
          <a:p>
            <a:pPr>
              <a:lnSpc>
                <a:spcPct val="100000"/>
              </a:lnSpc>
            </a:pPr>
            <a:r>
              <a:rPr lang="en-GB" sz="2000" b="0" strike="noStrike" spc="-1">
                <a:solidFill>
                  <a:srgbClr val="3465A4"/>
                </a:solidFill>
                <a:latin typeface="Raleway"/>
                <a:ea typeface="ITC Souvenir Demi"/>
              </a:rPr>
              <a:t>8) Daniel 12:1</a:t>
            </a:r>
            <a:endParaRPr lang="en-US" sz="2000" b="0" strike="noStrike" spc="-1">
              <a:latin typeface="Raleway"/>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p:nvPr/>
        </p:nvPicPr>
        <p:blipFill>
          <a:blip r:embed="rId3" cstate="print"/>
          <a:stretch/>
        </p:blipFill>
        <p:spPr>
          <a:xfrm>
            <a:off x="-360" y="0"/>
            <a:ext cx="10108440" cy="5685840"/>
          </a:xfrm>
          <a:prstGeom prst="rect">
            <a:avLst/>
          </a:prstGeom>
          <a:ln w="0">
            <a:noFill/>
          </a:ln>
        </p:spPr>
      </p:pic>
      <p:sp>
        <p:nvSpPr>
          <p:cNvPr id="60" name="TextShape 1"/>
          <p:cNvSpPr txBox="1"/>
          <p:nvPr/>
        </p:nvSpPr>
        <p:spPr>
          <a:xfrm>
            <a:off x="6845400" y="52938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1 Peter 1:22</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p:nvPr/>
        </p:nvPicPr>
        <p:blipFill>
          <a:blip r:embed="rId3" cstate="print"/>
          <a:stretch/>
        </p:blipFill>
        <p:spPr>
          <a:xfrm>
            <a:off x="-360" y="14400"/>
            <a:ext cx="10079640" cy="5669640"/>
          </a:xfrm>
          <a:prstGeom prst="rect">
            <a:avLst/>
          </a:prstGeom>
          <a:ln w="0">
            <a:noFill/>
          </a:ln>
        </p:spPr>
      </p:pic>
      <p:sp>
        <p:nvSpPr>
          <p:cNvPr id="62"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1 Peter 1:22</a:t>
            </a:r>
            <a:endParaRPr lang="en-US" sz="5400" b="0" strike="noStrike" spc="-1">
              <a:latin typeface="Arial"/>
            </a:endParaRPr>
          </a:p>
          <a:p>
            <a:r>
              <a:rPr lang="en-US" sz="3000" b="0" strike="noStrike" spc="-1">
                <a:solidFill>
                  <a:srgbClr val="3465A4"/>
                </a:solidFill>
                <a:latin typeface="Raleway"/>
                <a:ea typeface="Raleway"/>
              </a:rPr>
              <a:t>   Since you have purified your souls in _______ the _____ through the Spirit…</a:t>
            </a:r>
            <a:endParaRPr lang="en-US" sz="3000" b="0" strike="noStrike" spc="-1">
              <a:latin typeface="Arial"/>
            </a:endParaRPr>
          </a:p>
          <a:p>
            <a:endParaRPr lang="en-US" sz="3000" b="0" strike="noStrike" spc="-1">
              <a:latin typeface="Arial"/>
            </a:endParaRPr>
          </a:p>
          <a:p>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p:nvPr/>
        </p:nvPicPr>
        <p:blipFill>
          <a:blip r:embed="rId3" cstate="print"/>
          <a:stretch/>
        </p:blipFill>
        <p:spPr>
          <a:xfrm>
            <a:off x="0" y="0"/>
            <a:ext cx="10108080" cy="5685840"/>
          </a:xfrm>
          <a:prstGeom prst="rect">
            <a:avLst/>
          </a:prstGeom>
          <a:ln w="0">
            <a:noFill/>
          </a:ln>
        </p:spPr>
      </p:pic>
      <p:sp>
        <p:nvSpPr>
          <p:cNvPr id="64" name="TextShape 1"/>
          <p:cNvSpPr txBox="1"/>
          <p:nvPr/>
        </p:nvSpPr>
        <p:spPr>
          <a:xfrm>
            <a:off x="6976800" y="-72000"/>
            <a:ext cx="3886200" cy="457200"/>
          </a:xfrm>
          <a:prstGeom prst="rect">
            <a:avLst/>
          </a:prstGeom>
          <a:noFill/>
          <a:ln w="0">
            <a:noFill/>
          </a:ln>
        </p:spPr>
        <p:txBody>
          <a:bodyPr lIns="90000" tIns="45000" rIns="90000" bIns="45000">
            <a:noAutofit/>
          </a:bodyPr>
          <a:lstStyle/>
          <a:p>
            <a:r>
              <a:rPr lang="en-US" sz="2400" b="0" strike="noStrike" spc="-1">
                <a:highlight>
                  <a:srgbClr val="B4C7DC"/>
                </a:highlight>
                <a:latin typeface="Raleway"/>
                <a:ea typeface="Microsoft YaHei"/>
              </a:rPr>
              <a:t>Next </a:t>
            </a:r>
            <a:r>
              <a:rPr lang="en-US" sz="2400" b="0" strike="noStrike" spc="-1">
                <a:highlight>
                  <a:srgbClr val="B4C7DC"/>
                </a:highlight>
                <a:latin typeface="Raleway"/>
              </a:rPr>
              <a:t>verse: John 17:17</a:t>
            </a:r>
            <a:endParaRPr lang="en-US" sz="24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p:nvPr/>
        </p:nvPicPr>
        <p:blipFill>
          <a:blip r:embed="rId3" cstate="print"/>
          <a:stretch/>
        </p:blipFill>
        <p:spPr>
          <a:xfrm>
            <a:off x="-360" y="14400"/>
            <a:ext cx="10079640" cy="5669640"/>
          </a:xfrm>
          <a:prstGeom prst="rect">
            <a:avLst/>
          </a:prstGeom>
          <a:ln w="0">
            <a:noFill/>
          </a:ln>
        </p:spPr>
      </p:pic>
      <p:sp>
        <p:nvSpPr>
          <p:cNvPr id="66" name="TextShape 1"/>
          <p:cNvSpPr txBox="1"/>
          <p:nvPr/>
        </p:nvSpPr>
        <p:spPr>
          <a:xfrm>
            <a:off x="231120" y="231120"/>
            <a:ext cx="9793800" cy="5257800"/>
          </a:xfrm>
          <a:prstGeom prst="rect">
            <a:avLst/>
          </a:prstGeom>
          <a:noFill/>
          <a:ln w="0">
            <a:noFill/>
          </a:ln>
        </p:spPr>
        <p:txBody>
          <a:bodyPr lIns="90000" tIns="45000" rIns="90000" bIns="45000">
            <a:noAutofit/>
          </a:bodyPr>
          <a:lstStyle/>
          <a:p>
            <a:pPr>
              <a:lnSpc>
                <a:spcPct val="120000"/>
              </a:lnSpc>
            </a:pPr>
            <a:r>
              <a:rPr lang="en-GB" sz="5400" b="0" strike="noStrike" spc="-1">
                <a:solidFill>
                  <a:srgbClr val="3465A4"/>
                </a:solidFill>
                <a:latin typeface="ITC Souvenir Demi"/>
                <a:ea typeface="ITC Souvenir Demi"/>
              </a:rPr>
              <a:t>John 17:17</a:t>
            </a:r>
            <a:endParaRPr lang="en-US" sz="5400" b="0" strike="noStrike" spc="-1">
              <a:latin typeface="Arial"/>
            </a:endParaRPr>
          </a:p>
          <a:p>
            <a:pPr>
              <a:lnSpc>
                <a:spcPct val="100000"/>
              </a:lnSpc>
            </a:pPr>
            <a:r>
              <a:rPr lang="en-US" sz="3000" b="0" strike="noStrike" spc="-1">
                <a:solidFill>
                  <a:srgbClr val="3465A4"/>
                </a:solidFill>
                <a:latin typeface="Raleway"/>
                <a:ea typeface="Raleway"/>
              </a:rPr>
              <a:t>   Sanctify them by Your word. Your word is _____.</a:t>
            </a:r>
            <a:endParaRPr lang="en-US" sz="3000" b="0" strike="noStrike" spc="-1">
              <a:latin typeface="Arial"/>
            </a:endParaRPr>
          </a:p>
        </p:txBody>
      </p:sp>
    </p:spTree>
  </p:cSld>
  <p:clrMapOvr>
    <a:masterClrMapping/>
  </p:clrMapOvr>
  <mc:AlternateContent xmlns:mc="http://schemas.openxmlformats.org/markup-compatibility/2006">
    <mc:Choice xmlns:p15="http://schemas.microsoft.com/office/powerpoint/2012/main" xmlns:p14="http://schemas.microsoft.com/office/powerpoint/2010/main" xmlns=""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5553</TotalTime>
  <Words>6249</Words>
  <Application>LibreOffice/7.0.1.2$Windows_X86_64 LibreOffice_project/7cbcfc562f6eb6708b5ff7d7397325de9e764452</Application>
  <PresentationFormat>Custom</PresentationFormat>
  <Paragraphs>327</Paragraphs>
  <Slides>56</Slides>
  <Notes>56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225</cp:revision>
  <dcterms:created xsi:type="dcterms:W3CDTF">2020-11-07T07:24:41Z</dcterms:created>
  <dcterms:modified xsi:type="dcterms:W3CDTF">2021-04-10T04:56:32Z</dcterms:modified>
  <dc:language>en-US</dc:language>
</cp:coreProperties>
</file>